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tags/tag32.xml" ContentType="application/vnd.openxmlformats-officedocument.presentationml.tags+xml"/>
  <Override PartName="/ppt/notesSlides/notesSlide36.xml" ContentType="application/vnd.openxmlformats-officedocument.presentationml.notesSlide+xml"/>
  <Override PartName="/ppt/tags/tag33.xml" ContentType="application/vnd.openxmlformats-officedocument.presentationml.tags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6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74" r:id="rId2"/>
    <p:sldMasterId id="2147483781" r:id="rId3"/>
    <p:sldMasterId id="2147483788" r:id="rId4"/>
  </p:sldMasterIdLst>
  <p:notesMasterIdLst>
    <p:notesMasterId r:id="rId47"/>
  </p:notesMasterIdLst>
  <p:handoutMasterIdLst>
    <p:handoutMasterId r:id="rId48"/>
  </p:handoutMasterIdLst>
  <p:sldIdLst>
    <p:sldId id="436" r:id="rId5"/>
    <p:sldId id="433" r:id="rId6"/>
    <p:sldId id="479" r:id="rId7"/>
    <p:sldId id="442" r:id="rId8"/>
    <p:sldId id="439" r:id="rId9"/>
    <p:sldId id="408" r:id="rId10"/>
    <p:sldId id="411" r:id="rId11"/>
    <p:sldId id="441" r:id="rId12"/>
    <p:sldId id="470" r:id="rId13"/>
    <p:sldId id="407" r:id="rId14"/>
    <p:sldId id="448" r:id="rId15"/>
    <p:sldId id="449" r:id="rId16"/>
    <p:sldId id="450" r:id="rId17"/>
    <p:sldId id="445" r:id="rId18"/>
    <p:sldId id="471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74" r:id="rId28"/>
    <p:sldId id="459" r:id="rId29"/>
    <p:sldId id="476" r:id="rId30"/>
    <p:sldId id="462" r:id="rId31"/>
    <p:sldId id="472" r:id="rId32"/>
    <p:sldId id="473" r:id="rId33"/>
    <p:sldId id="477" r:id="rId34"/>
    <p:sldId id="460" r:id="rId35"/>
    <p:sldId id="461" r:id="rId36"/>
    <p:sldId id="444" r:id="rId37"/>
    <p:sldId id="464" r:id="rId38"/>
    <p:sldId id="465" r:id="rId39"/>
    <p:sldId id="478" r:id="rId40"/>
    <p:sldId id="463" r:id="rId41"/>
    <p:sldId id="443" r:id="rId42"/>
    <p:sldId id="446" r:id="rId43"/>
    <p:sldId id="435" r:id="rId44"/>
    <p:sldId id="467" r:id="rId45"/>
    <p:sldId id="412" r:id="rId46"/>
  </p:sldIdLst>
  <p:sldSz cx="9144000" cy="6858000" type="screen4x3"/>
  <p:notesSz cx="7010400" cy="92964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CF0"/>
    <a:srgbClr val="740074"/>
    <a:srgbClr val="FFE1FF"/>
    <a:srgbClr val="9A004D"/>
    <a:srgbClr val="660033"/>
    <a:srgbClr val="6699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7" autoAdjust="0"/>
    <p:restoredTop sz="86081" autoAdjust="0"/>
  </p:normalViewPr>
  <p:slideViewPr>
    <p:cSldViewPr>
      <p:cViewPr varScale="1">
        <p:scale>
          <a:sx n="94" d="100"/>
          <a:sy n="94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E1406-AD12-4A6A-B276-D9612AD9962B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898642-30F6-471B-85BC-29BB9B73AAF7}">
      <dgm:prSet phldrT="[Text]" custT="1"/>
      <dgm:spPr/>
      <dgm:t>
        <a:bodyPr/>
        <a:lstStyle/>
        <a:p>
          <a:r>
            <a:rPr lang="en-US" sz="1200" dirty="0" smtClean="0"/>
            <a:t>DATA ACCURACY</a:t>
          </a:r>
          <a:endParaRPr lang="en-US" sz="1200" dirty="0"/>
        </a:p>
      </dgm:t>
    </dgm:pt>
    <dgm:pt modelId="{4AA59C9D-7198-4F74-ABA4-D1EF1B074811}" type="parTrans" cxnId="{796F1B4D-8A21-46AD-98DD-35BFBD8C5613}">
      <dgm:prSet/>
      <dgm:spPr/>
      <dgm:t>
        <a:bodyPr/>
        <a:lstStyle/>
        <a:p>
          <a:endParaRPr lang="en-US" sz="1200"/>
        </a:p>
      </dgm:t>
    </dgm:pt>
    <dgm:pt modelId="{1C4EA17D-3116-4774-93DA-C863DFFEAF76}" type="sibTrans" cxnId="{796F1B4D-8A21-46AD-98DD-35BFBD8C5613}">
      <dgm:prSet/>
      <dgm:spPr/>
      <dgm:t>
        <a:bodyPr/>
        <a:lstStyle/>
        <a:p>
          <a:endParaRPr lang="en-US" sz="1200"/>
        </a:p>
      </dgm:t>
    </dgm:pt>
    <dgm:pt modelId="{5DE87848-6C94-4621-B2BE-0483063500A3}">
      <dgm:prSet phldrT="[Text]" custT="1"/>
      <dgm:spPr/>
      <dgm:t>
        <a:bodyPr/>
        <a:lstStyle/>
        <a:p>
          <a:r>
            <a:rPr lang="en-US" sz="1200" dirty="0" smtClean="0"/>
            <a:t>Real-time data &amp; consistency checks</a:t>
          </a:r>
          <a:endParaRPr lang="en-US" sz="1200" dirty="0"/>
        </a:p>
      </dgm:t>
    </dgm:pt>
    <dgm:pt modelId="{98A496DD-187D-4F23-9AD4-F1B391A5DE0A}" type="parTrans" cxnId="{C4C8B6C6-A36D-47A5-921B-EBE9559FAAB7}">
      <dgm:prSet/>
      <dgm:spPr/>
      <dgm:t>
        <a:bodyPr/>
        <a:lstStyle/>
        <a:p>
          <a:endParaRPr lang="en-US" sz="1200"/>
        </a:p>
      </dgm:t>
    </dgm:pt>
    <dgm:pt modelId="{5D2F4711-297E-4DB5-B9E9-B9506D0219E7}" type="sibTrans" cxnId="{C4C8B6C6-A36D-47A5-921B-EBE9559FAAB7}">
      <dgm:prSet/>
      <dgm:spPr/>
      <dgm:t>
        <a:bodyPr/>
        <a:lstStyle/>
        <a:p>
          <a:endParaRPr lang="en-US" sz="1200"/>
        </a:p>
      </dgm:t>
    </dgm:pt>
    <dgm:pt modelId="{B4BC4082-4809-4586-9C58-401A73FF7ADB}">
      <dgm:prSet custT="1"/>
      <dgm:spPr/>
      <dgm:t>
        <a:bodyPr/>
        <a:lstStyle/>
        <a:p>
          <a:r>
            <a:rPr lang="en-US" sz="1200" dirty="0" smtClean="0"/>
            <a:t>EFFICIENT DATA MANAGEMENT</a:t>
          </a:r>
          <a:endParaRPr lang="en-US" sz="1200" dirty="0"/>
        </a:p>
      </dgm:t>
    </dgm:pt>
    <dgm:pt modelId="{5E8FF4BD-3189-408E-855D-81E844187108}" type="parTrans" cxnId="{414C6DEA-E9BA-4E77-A152-9F5322D318E9}">
      <dgm:prSet/>
      <dgm:spPr/>
      <dgm:t>
        <a:bodyPr/>
        <a:lstStyle/>
        <a:p>
          <a:endParaRPr lang="en-US" sz="1200"/>
        </a:p>
      </dgm:t>
    </dgm:pt>
    <dgm:pt modelId="{2DA281F5-E9CF-4FA1-B191-DD0E8C03E4E0}" type="sibTrans" cxnId="{414C6DEA-E9BA-4E77-A152-9F5322D318E9}">
      <dgm:prSet/>
      <dgm:spPr/>
      <dgm:t>
        <a:bodyPr/>
        <a:lstStyle/>
        <a:p>
          <a:endParaRPr lang="en-US" sz="1200"/>
        </a:p>
      </dgm:t>
    </dgm:pt>
    <dgm:pt modelId="{AEABE2DA-38A3-4934-9A0C-22E04CC08B75}">
      <dgm:prSet custT="1"/>
      <dgm:spPr/>
      <dgm:t>
        <a:bodyPr/>
        <a:lstStyle/>
        <a:p>
          <a:r>
            <a:rPr lang="en-US" sz="1200" dirty="0" smtClean="0"/>
            <a:t>Validated system</a:t>
          </a:r>
          <a:endParaRPr lang="en-US" sz="1200" dirty="0"/>
        </a:p>
      </dgm:t>
    </dgm:pt>
    <dgm:pt modelId="{4E19A85F-8AB0-405B-B7A9-6FD278727B3A}" type="parTrans" cxnId="{1C7A3CAB-4D97-4C15-A6D6-65C96BD4F220}">
      <dgm:prSet/>
      <dgm:spPr/>
      <dgm:t>
        <a:bodyPr/>
        <a:lstStyle/>
        <a:p>
          <a:endParaRPr lang="en-US" sz="1200"/>
        </a:p>
      </dgm:t>
    </dgm:pt>
    <dgm:pt modelId="{39E92D49-4B00-41E0-91A5-48A3F03EA091}" type="sibTrans" cxnId="{1C7A3CAB-4D97-4C15-A6D6-65C96BD4F220}">
      <dgm:prSet/>
      <dgm:spPr/>
      <dgm:t>
        <a:bodyPr/>
        <a:lstStyle/>
        <a:p>
          <a:endParaRPr lang="en-US" sz="1200"/>
        </a:p>
      </dgm:t>
    </dgm:pt>
    <dgm:pt modelId="{A3BFC87E-6AFD-4A71-AA52-3F679A7996D8}">
      <dgm:prSet phldrT="[Text]" custT="1"/>
      <dgm:spPr/>
      <dgm:t>
        <a:bodyPr/>
        <a:lstStyle/>
        <a:p>
          <a:r>
            <a:rPr lang="en-US" sz="1200" dirty="0" smtClean="0"/>
            <a:t>Legible entries</a:t>
          </a:r>
          <a:endParaRPr lang="en-US" sz="1200" dirty="0"/>
        </a:p>
      </dgm:t>
    </dgm:pt>
    <dgm:pt modelId="{2C94CC0D-5A87-4094-9461-BD4465441452}" type="parTrans" cxnId="{E099FEC7-8435-4801-B6E4-D0413CEDE4A8}">
      <dgm:prSet/>
      <dgm:spPr/>
      <dgm:t>
        <a:bodyPr/>
        <a:lstStyle/>
        <a:p>
          <a:endParaRPr lang="en-US"/>
        </a:p>
      </dgm:t>
    </dgm:pt>
    <dgm:pt modelId="{303B7270-C723-4F26-9E53-208BA949A2A5}" type="sibTrans" cxnId="{E099FEC7-8435-4801-B6E4-D0413CEDE4A8}">
      <dgm:prSet/>
      <dgm:spPr/>
      <dgm:t>
        <a:bodyPr/>
        <a:lstStyle/>
        <a:p>
          <a:endParaRPr lang="en-US"/>
        </a:p>
      </dgm:t>
    </dgm:pt>
    <dgm:pt modelId="{C864965F-FA8C-4523-BD16-A8493DB24CE1}">
      <dgm:prSet custT="1"/>
      <dgm:spPr/>
      <dgm:t>
        <a:bodyPr/>
        <a:lstStyle/>
        <a:p>
          <a:r>
            <a:rPr lang="en-US" sz="1200" dirty="0" smtClean="0"/>
            <a:t>Automatic calculations</a:t>
          </a:r>
          <a:endParaRPr lang="en-US" sz="1200" dirty="0"/>
        </a:p>
      </dgm:t>
    </dgm:pt>
    <dgm:pt modelId="{D7D0742A-0068-4E2A-8E5A-7C778F7A4D1B}" type="parTrans" cxnId="{098FF1CA-9195-4C9B-8884-31F254DA94C7}">
      <dgm:prSet/>
      <dgm:spPr/>
      <dgm:t>
        <a:bodyPr/>
        <a:lstStyle/>
        <a:p>
          <a:endParaRPr lang="en-US"/>
        </a:p>
      </dgm:t>
    </dgm:pt>
    <dgm:pt modelId="{CA08F065-7F97-4D64-8DDA-C572C461E624}" type="sibTrans" cxnId="{098FF1CA-9195-4C9B-8884-31F254DA94C7}">
      <dgm:prSet/>
      <dgm:spPr/>
      <dgm:t>
        <a:bodyPr/>
        <a:lstStyle/>
        <a:p>
          <a:endParaRPr lang="en-US"/>
        </a:p>
      </dgm:t>
    </dgm:pt>
    <dgm:pt modelId="{9D6A5C1F-67C6-48B5-B705-298E09843733}">
      <dgm:prSet phldrT="[Text]" custT="1"/>
      <dgm:spPr/>
      <dgm:t>
        <a:bodyPr/>
        <a:lstStyle/>
        <a:p>
          <a:r>
            <a:rPr lang="en-US" sz="1200" dirty="0" smtClean="0"/>
            <a:t>ORGANIZATION</a:t>
          </a:r>
        </a:p>
      </dgm:t>
    </dgm:pt>
    <dgm:pt modelId="{8D3C7EA2-2D7B-405F-9172-A8A98F68985F}" type="sibTrans" cxnId="{E427D70B-E2A6-4D15-A5EC-5699826540FA}">
      <dgm:prSet/>
      <dgm:spPr/>
      <dgm:t>
        <a:bodyPr/>
        <a:lstStyle/>
        <a:p>
          <a:endParaRPr lang="en-US" sz="1200"/>
        </a:p>
      </dgm:t>
    </dgm:pt>
    <dgm:pt modelId="{E60C65E1-150E-441C-910C-00F171956292}" type="parTrans" cxnId="{E427D70B-E2A6-4D15-A5EC-5699826540FA}">
      <dgm:prSet/>
      <dgm:spPr/>
      <dgm:t>
        <a:bodyPr/>
        <a:lstStyle/>
        <a:p>
          <a:endParaRPr lang="en-US" sz="1200"/>
        </a:p>
      </dgm:t>
    </dgm:pt>
    <dgm:pt modelId="{EE05DB78-8A55-4165-9F5E-0D576DBBDC6B}">
      <dgm:prSet phldrT="[Text]" custT="1"/>
      <dgm:spPr/>
      <dgm:t>
        <a:bodyPr/>
        <a:lstStyle/>
        <a:p>
          <a:r>
            <a:rPr lang="en-US" sz="1200" dirty="0" smtClean="0"/>
            <a:t>User-friendly navigation</a:t>
          </a:r>
        </a:p>
      </dgm:t>
    </dgm:pt>
    <dgm:pt modelId="{1615205C-B813-485B-84BE-744B51C55666}" type="parTrans" cxnId="{46EABE86-AF7E-4F6F-82DA-80A97C66DD67}">
      <dgm:prSet/>
      <dgm:spPr/>
      <dgm:t>
        <a:bodyPr/>
        <a:lstStyle/>
        <a:p>
          <a:endParaRPr lang="en-US"/>
        </a:p>
      </dgm:t>
    </dgm:pt>
    <dgm:pt modelId="{5888C5E6-E3DB-4D25-A551-40EC1777EB32}" type="sibTrans" cxnId="{46EABE86-AF7E-4F6F-82DA-80A97C66DD67}">
      <dgm:prSet/>
      <dgm:spPr/>
      <dgm:t>
        <a:bodyPr/>
        <a:lstStyle/>
        <a:p>
          <a:endParaRPr lang="en-US"/>
        </a:p>
      </dgm:t>
    </dgm:pt>
    <dgm:pt modelId="{87A50C53-080E-4FAD-B3FF-067AD670DC00}">
      <dgm:prSet phldrT="[Text]" custT="1"/>
      <dgm:spPr/>
      <dgm:t>
        <a:bodyPr/>
        <a:lstStyle/>
        <a:p>
          <a:r>
            <a:rPr lang="en-US" sz="1200" dirty="0" smtClean="0"/>
            <a:t>Search and filter options</a:t>
          </a:r>
        </a:p>
      </dgm:t>
    </dgm:pt>
    <dgm:pt modelId="{767BFC80-A205-4452-9FE6-32F88915A35A}" type="parTrans" cxnId="{0035F776-1171-432B-9ADE-EA0311FA1DF6}">
      <dgm:prSet/>
      <dgm:spPr/>
      <dgm:t>
        <a:bodyPr/>
        <a:lstStyle/>
        <a:p>
          <a:endParaRPr lang="en-US"/>
        </a:p>
      </dgm:t>
    </dgm:pt>
    <dgm:pt modelId="{4AE211A0-EC78-4897-9CD8-57A907F4F6DB}" type="sibTrans" cxnId="{0035F776-1171-432B-9ADE-EA0311FA1DF6}">
      <dgm:prSet/>
      <dgm:spPr/>
      <dgm:t>
        <a:bodyPr/>
        <a:lstStyle/>
        <a:p>
          <a:endParaRPr lang="en-US"/>
        </a:p>
      </dgm:t>
    </dgm:pt>
    <dgm:pt modelId="{D286C939-6B1E-4F98-B268-EEE2DBDBB793}">
      <dgm:prSet phldrT="[Text]" custT="1"/>
      <dgm:spPr/>
      <dgm:t>
        <a:bodyPr/>
        <a:lstStyle/>
        <a:p>
          <a:r>
            <a:rPr lang="en-US" sz="1200" dirty="0" smtClean="0"/>
            <a:t>Unified database</a:t>
          </a:r>
        </a:p>
      </dgm:t>
    </dgm:pt>
    <dgm:pt modelId="{9BD191F0-A2F8-476F-A76D-4721DAC947D2}" type="parTrans" cxnId="{83378F0C-6932-4025-89B3-12C06C4E2C53}">
      <dgm:prSet/>
      <dgm:spPr/>
      <dgm:t>
        <a:bodyPr/>
        <a:lstStyle/>
        <a:p>
          <a:endParaRPr lang="en-US"/>
        </a:p>
      </dgm:t>
    </dgm:pt>
    <dgm:pt modelId="{183F4387-A68F-40D2-BFC2-8E101492F469}" type="sibTrans" cxnId="{83378F0C-6932-4025-89B3-12C06C4E2C53}">
      <dgm:prSet/>
      <dgm:spPr/>
      <dgm:t>
        <a:bodyPr/>
        <a:lstStyle/>
        <a:p>
          <a:endParaRPr lang="en-US"/>
        </a:p>
      </dgm:t>
    </dgm:pt>
    <dgm:pt modelId="{F1FF223D-8B4A-4845-ADBE-D900EA57F14D}">
      <dgm:prSet phldrT="[Text]" custT="1"/>
      <dgm:spPr/>
      <dgm:t>
        <a:bodyPr/>
        <a:lstStyle/>
        <a:p>
          <a:r>
            <a:rPr lang="en-US" sz="1200" dirty="0" smtClean="0"/>
            <a:t>Greater visibility</a:t>
          </a:r>
        </a:p>
      </dgm:t>
    </dgm:pt>
    <dgm:pt modelId="{EAE2353C-64ED-4050-812C-5F5AB4E3B591}" type="parTrans" cxnId="{788E7801-8B7B-48F7-8008-0BBA7EA9FD17}">
      <dgm:prSet/>
      <dgm:spPr/>
      <dgm:t>
        <a:bodyPr/>
        <a:lstStyle/>
        <a:p>
          <a:endParaRPr lang="en-US"/>
        </a:p>
      </dgm:t>
    </dgm:pt>
    <dgm:pt modelId="{13EFBF50-FC4A-426B-848A-D2AB3B13A74D}" type="sibTrans" cxnId="{788E7801-8B7B-48F7-8008-0BBA7EA9FD17}">
      <dgm:prSet/>
      <dgm:spPr/>
      <dgm:t>
        <a:bodyPr/>
        <a:lstStyle/>
        <a:p>
          <a:endParaRPr lang="en-US"/>
        </a:p>
      </dgm:t>
    </dgm:pt>
    <dgm:pt modelId="{831E894D-E117-4DBF-A714-A15302999A53}">
      <dgm:prSet custT="1"/>
      <dgm:spPr/>
      <dgm:t>
        <a:bodyPr/>
        <a:lstStyle/>
        <a:p>
          <a:r>
            <a:rPr lang="en-US" sz="1200" dirty="0" smtClean="0"/>
            <a:t> 21 CFR Part 11 (Electronic Records, Electronic Signatures)</a:t>
          </a:r>
          <a:endParaRPr lang="en-US" sz="1200" dirty="0"/>
        </a:p>
      </dgm:t>
    </dgm:pt>
    <dgm:pt modelId="{B101E639-531C-4346-AE85-619ECCBC165C}" type="parTrans" cxnId="{95C1D07F-8032-4223-BE59-3A01E6E10562}">
      <dgm:prSet/>
      <dgm:spPr/>
      <dgm:t>
        <a:bodyPr/>
        <a:lstStyle/>
        <a:p>
          <a:endParaRPr lang="en-US"/>
        </a:p>
      </dgm:t>
    </dgm:pt>
    <dgm:pt modelId="{22FF1E93-AB04-458F-9E95-157AFC7CF4AD}" type="sibTrans" cxnId="{95C1D07F-8032-4223-BE59-3A01E6E10562}">
      <dgm:prSet/>
      <dgm:spPr/>
      <dgm:t>
        <a:bodyPr/>
        <a:lstStyle/>
        <a:p>
          <a:endParaRPr lang="en-US"/>
        </a:p>
      </dgm:t>
    </dgm:pt>
    <dgm:pt modelId="{2D15B9AB-3F67-4A0F-A2EC-9B85874FCC76}">
      <dgm:prSet custT="1"/>
      <dgm:spPr/>
      <dgm:t>
        <a:bodyPr/>
        <a:lstStyle/>
        <a:p>
          <a:r>
            <a:rPr lang="en-US" sz="1200" dirty="0"/>
            <a:t>CDISC/SDTM output</a:t>
          </a:r>
        </a:p>
      </dgm:t>
    </dgm:pt>
    <dgm:pt modelId="{1D7325B8-7B6D-453A-8BDA-04AB97A6FEFD}" type="parTrans" cxnId="{B8BE4839-F168-4545-BEA9-13287B29A430}">
      <dgm:prSet/>
      <dgm:spPr/>
      <dgm:t>
        <a:bodyPr/>
        <a:lstStyle/>
        <a:p>
          <a:endParaRPr lang="en-US"/>
        </a:p>
      </dgm:t>
    </dgm:pt>
    <dgm:pt modelId="{D8844703-5E59-4FA2-B0CD-0366CF2542A5}" type="sibTrans" cxnId="{B8BE4839-F168-4545-BEA9-13287B29A430}">
      <dgm:prSet/>
      <dgm:spPr/>
      <dgm:t>
        <a:bodyPr/>
        <a:lstStyle/>
        <a:p>
          <a:endParaRPr lang="en-US"/>
        </a:p>
      </dgm:t>
    </dgm:pt>
    <dgm:pt modelId="{3B137E06-A22D-493C-8168-6B3D1CE6FFBD}">
      <dgm:prSet custT="1"/>
      <dgm:spPr/>
      <dgm:t>
        <a:bodyPr/>
        <a:lstStyle/>
        <a:p>
          <a:r>
            <a:rPr lang="en-US" sz="1200" dirty="0"/>
            <a:t>Submission-ready data</a:t>
          </a:r>
        </a:p>
      </dgm:t>
    </dgm:pt>
    <dgm:pt modelId="{42783FAA-C378-4921-94EC-F742D5FD1528}" type="parTrans" cxnId="{D530B338-61EB-43E0-92FC-D63E2B16D6E0}">
      <dgm:prSet/>
      <dgm:spPr/>
      <dgm:t>
        <a:bodyPr/>
        <a:lstStyle/>
        <a:p>
          <a:endParaRPr lang="en-US"/>
        </a:p>
      </dgm:t>
    </dgm:pt>
    <dgm:pt modelId="{FA509CDF-B625-4C29-98C3-58E42161B32F}" type="sibTrans" cxnId="{D530B338-61EB-43E0-92FC-D63E2B16D6E0}">
      <dgm:prSet/>
      <dgm:spPr/>
      <dgm:t>
        <a:bodyPr/>
        <a:lstStyle/>
        <a:p>
          <a:endParaRPr lang="en-US"/>
        </a:p>
      </dgm:t>
    </dgm:pt>
    <dgm:pt modelId="{CB7E968E-E2FA-4539-B25A-D9B361CB5FA2}">
      <dgm:prSet custT="1"/>
      <dgm:spPr/>
      <dgm:t>
        <a:bodyPr/>
        <a:lstStyle/>
        <a:p>
          <a:r>
            <a:rPr lang="en-US" sz="1200" dirty="0" smtClean="0"/>
            <a:t>Data entry at sites</a:t>
          </a:r>
        </a:p>
      </dgm:t>
    </dgm:pt>
    <dgm:pt modelId="{F06EF0BD-0EF4-47C8-9E02-76DD8A5E70C5}" type="parTrans" cxnId="{BFF23D4A-2371-4145-BBF9-BE4E19BB3D54}">
      <dgm:prSet/>
      <dgm:spPr/>
      <dgm:t>
        <a:bodyPr/>
        <a:lstStyle/>
        <a:p>
          <a:endParaRPr lang="en-US"/>
        </a:p>
      </dgm:t>
    </dgm:pt>
    <dgm:pt modelId="{F07DA8BE-9739-4237-B71A-2AD7E1E58655}" type="sibTrans" cxnId="{BFF23D4A-2371-4145-BBF9-BE4E19BB3D54}">
      <dgm:prSet/>
      <dgm:spPr/>
      <dgm:t>
        <a:bodyPr/>
        <a:lstStyle/>
        <a:p>
          <a:endParaRPr lang="en-US"/>
        </a:p>
      </dgm:t>
    </dgm:pt>
    <dgm:pt modelId="{7C2B394E-9EC9-4310-B054-016926B109E1}">
      <dgm:prSet custT="1"/>
      <dgm:spPr/>
      <dgm:t>
        <a:bodyPr/>
        <a:lstStyle/>
        <a:p>
          <a:r>
            <a:rPr lang="en-US" sz="1200" dirty="0" smtClean="0"/>
            <a:t>SDMC data entry process</a:t>
          </a:r>
        </a:p>
      </dgm:t>
    </dgm:pt>
    <dgm:pt modelId="{277BCB71-1788-4F4C-BEE1-3DDDD9C70009}" type="parTrans" cxnId="{0A84FFE8-37A1-4F1E-A476-2290567234C3}">
      <dgm:prSet/>
      <dgm:spPr/>
      <dgm:t>
        <a:bodyPr/>
        <a:lstStyle/>
        <a:p>
          <a:endParaRPr lang="en-US"/>
        </a:p>
      </dgm:t>
    </dgm:pt>
    <dgm:pt modelId="{B33D7235-C92A-4A8F-A8A5-E174FF68DF13}" type="sibTrans" cxnId="{0A84FFE8-37A1-4F1E-A476-2290567234C3}">
      <dgm:prSet/>
      <dgm:spPr/>
      <dgm:t>
        <a:bodyPr/>
        <a:lstStyle/>
        <a:p>
          <a:endParaRPr lang="en-US"/>
        </a:p>
      </dgm:t>
    </dgm:pt>
    <dgm:pt modelId="{A747044A-6113-4A37-8EE8-ACB2A3934BCB}">
      <dgm:prSet custT="1"/>
      <dgm:spPr/>
      <dgm:t>
        <a:bodyPr/>
        <a:lstStyle/>
        <a:p>
          <a:r>
            <a:rPr lang="en-US" sz="1200" dirty="0" smtClean="0"/>
            <a:t>Real-time data access</a:t>
          </a:r>
        </a:p>
      </dgm:t>
    </dgm:pt>
    <dgm:pt modelId="{533B5F13-AB71-4A49-9795-BE55DA93BC76}" type="parTrans" cxnId="{E25F190A-D2F6-46B8-9A71-611FC3B23746}">
      <dgm:prSet/>
      <dgm:spPr/>
      <dgm:t>
        <a:bodyPr/>
        <a:lstStyle/>
        <a:p>
          <a:endParaRPr lang="en-US"/>
        </a:p>
      </dgm:t>
    </dgm:pt>
    <dgm:pt modelId="{19CE4B2A-8FCE-4963-B5D8-75C60E510564}" type="sibTrans" cxnId="{E25F190A-D2F6-46B8-9A71-611FC3B23746}">
      <dgm:prSet/>
      <dgm:spPr/>
      <dgm:t>
        <a:bodyPr/>
        <a:lstStyle/>
        <a:p>
          <a:endParaRPr lang="en-US"/>
        </a:p>
      </dgm:t>
    </dgm:pt>
    <dgm:pt modelId="{EAAB99E4-689C-46DE-919F-1081185D2D7D}">
      <dgm:prSet custT="1"/>
      <dgm:spPr/>
      <dgm:t>
        <a:bodyPr/>
        <a:lstStyle/>
        <a:p>
          <a:r>
            <a:rPr lang="en-US" sz="1200" dirty="0" smtClean="0"/>
            <a:t>Unified database</a:t>
          </a:r>
        </a:p>
      </dgm:t>
    </dgm:pt>
    <dgm:pt modelId="{DBAECA49-23C7-466B-853B-33F6B7AA8E0D}" type="parTrans" cxnId="{C5BCE4D9-FD9F-49DE-B9CA-65D5A2073321}">
      <dgm:prSet/>
      <dgm:spPr/>
      <dgm:t>
        <a:bodyPr/>
        <a:lstStyle/>
        <a:p>
          <a:endParaRPr lang="en-US"/>
        </a:p>
      </dgm:t>
    </dgm:pt>
    <dgm:pt modelId="{42A4F009-3AAE-48D6-81B4-AC5D8B5F6AAB}" type="sibTrans" cxnId="{C5BCE4D9-FD9F-49DE-B9CA-65D5A2073321}">
      <dgm:prSet/>
      <dgm:spPr/>
      <dgm:t>
        <a:bodyPr/>
        <a:lstStyle/>
        <a:p>
          <a:endParaRPr lang="en-US"/>
        </a:p>
      </dgm:t>
    </dgm:pt>
    <dgm:pt modelId="{7E31952F-3FF5-4541-B0B3-3FA5AAA2F2EF}">
      <dgm:prSet custT="1"/>
      <dgm:spPr/>
      <dgm:t>
        <a:bodyPr/>
        <a:lstStyle/>
        <a:p>
          <a:r>
            <a:rPr lang="en-US" sz="1200" dirty="0" smtClean="0"/>
            <a:t>Less time managing queries</a:t>
          </a:r>
        </a:p>
      </dgm:t>
    </dgm:pt>
    <dgm:pt modelId="{96003C7A-47B2-4597-9362-F29307EC2CA6}" type="parTrans" cxnId="{A118846D-7C09-4DE7-AB82-5E7381BCC8CF}">
      <dgm:prSet/>
      <dgm:spPr/>
      <dgm:t>
        <a:bodyPr/>
        <a:lstStyle/>
        <a:p>
          <a:endParaRPr lang="en-US"/>
        </a:p>
      </dgm:t>
    </dgm:pt>
    <dgm:pt modelId="{051AA401-8694-4ED2-A758-77C95263FD88}" type="sibTrans" cxnId="{A118846D-7C09-4DE7-AB82-5E7381BCC8CF}">
      <dgm:prSet/>
      <dgm:spPr/>
      <dgm:t>
        <a:bodyPr/>
        <a:lstStyle/>
        <a:p>
          <a:endParaRPr lang="en-US"/>
        </a:p>
      </dgm:t>
    </dgm:pt>
    <dgm:pt modelId="{5ED31F3B-0B9B-4437-B26A-132E334AF21A}">
      <dgm:prSet custT="1"/>
      <dgm:spPr/>
      <dgm:t>
        <a:bodyPr/>
        <a:lstStyle/>
        <a:p>
          <a:r>
            <a:rPr lang="en-US" sz="1200" dirty="0" smtClean="0"/>
            <a:t>DATA SECURITY</a:t>
          </a:r>
          <a:endParaRPr lang="en-US" dirty="0"/>
        </a:p>
      </dgm:t>
    </dgm:pt>
    <dgm:pt modelId="{B7C2C4E6-1A3C-4983-9878-8A8192BAC919}" type="parTrans" cxnId="{C5DCC96F-7A29-45A2-B88A-41375E8C7D01}">
      <dgm:prSet/>
      <dgm:spPr/>
      <dgm:t>
        <a:bodyPr/>
        <a:lstStyle/>
        <a:p>
          <a:endParaRPr lang="en-US"/>
        </a:p>
      </dgm:t>
    </dgm:pt>
    <dgm:pt modelId="{38D52498-ED14-4112-BDC2-AA6F663AB285}" type="sibTrans" cxnId="{C5DCC96F-7A29-45A2-B88A-41375E8C7D01}">
      <dgm:prSet/>
      <dgm:spPr/>
      <dgm:t>
        <a:bodyPr/>
        <a:lstStyle/>
        <a:p>
          <a:endParaRPr lang="en-US"/>
        </a:p>
      </dgm:t>
    </dgm:pt>
    <dgm:pt modelId="{0DA758EC-72B1-4EEE-A31E-BBD064731E6E}">
      <dgm:prSet custT="1"/>
      <dgm:spPr/>
      <dgm:t>
        <a:bodyPr/>
        <a:lstStyle/>
        <a:p>
          <a:r>
            <a:rPr lang="en-US" sz="1200" dirty="0" smtClean="0"/>
            <a:t>Data protected </a:t>
          </a:r>
        </a:p>
      </dgm:t>
    </dgm:pt>
    <dgm:pt modelId="{73BED67F-17BD-4D53-984C-4B5A8C478410}" type="parTrans" cxnId="{EA2C0AA2-79E0-4D78-9AAD-1DD46D66FCF5}">
      <dgm:prSet/>
      <dgm:spPr/>
      <dgm:t>
        <a:bodyPr/>
        <a:lstStyle/>
        <a:p>
          <a:endParaRPr lang="en-US"/>
        </a:p>
      </dgm:t>
    </dgm:pt>
    <dgm:pt modelId="{2272FD3A-AFA1-4B56-B627-2676A0C264EA}" type="sibTrans" cxnId="{EA2C0AA2-79E0-4D78-9AAD-1DD46D66FCF5}">
      <dgm:prSet/>
      <dgm:spPr/>
      <dgm:t>
        <a:bodyPr/>
        <a:lstStyle/>
        <a:p>
          <a:endParaRPr lang="en-US"/>
        </a:p>
      </dgm:t>
    </dgm:pt>
    <dgm:pt modelId="{A276151D-92E0-40CC-960B-548553DD832D}">
      <dgm:prSet custT="1"/>
      <dgm:spPr/>
      <dgm:t>
        <a:bodyPr/>
        <a:lstStyle/>
        <a:p>
          <a:r>
            <a:rPr lang="en-US" sz="1200" dirty="0" smtClean="0"/>
            <a:t>Data backed-up</a:t>
          </a:r>
        </a:p>
      </dgm:t>
    </dgm:pt>
    <dgm:pt modelId="{E1F821DD-6821-429F-BD70-D0DE98D1D520}" type="parTrans" cxnId="{678A7BE1-F037-4F8C-9792-BC2660872A66}">
      <dgm:prSet/>
      <dgm:spPr/>
      <dgm:t>
        <a:bodyPr/>
        <a:lstStyle/>
        <a:p>
          <a:endParaRPr lang="en-US"/>
        </a:p>
      </dgm:t>
    </dgm:pt>
    <dgm:pt modelId="{ECB0BBDA-3354-4BCA-9E1F-99BE146FBAB2}" type="sibTrans" cxnId="{678A7BE1-F037-4F8C-9792-BC2660872A66}">
      <dgm:prSet/>
      <dgm:spPr/>
      <dgm:t>
        <a:bodyPr/>
        <a:lstStyle/>
        <a:p>
          <a:endParaRPr lang="en-US"/>
        </a:p>
      </dgm:t>
    </dgm:pt>
    <dgm:pt modelId="{E3C6D650-55EC-44C4-99C1-46E4A608BF1A}">
      <dgm:prSet custT="1"/>
      <dgm:spPr/>
      <dgm:t>
        <a:bodyPr/>
        <a:lstStyle/>
        <a:p>
          <a:r>
            <a:rPr lang="en-US" sz="1200" dirty="0" smtClean="0"/>
            <a:t>User and role-specific permissions</a:t>
          </a:r>
        </a:p>
      </dgm:t>
    </dgm:pt>
    <dgm:pt modelId="{F0819EA1-8DBB-4812-AE6D-AE40A84A255B}" type="parTrans" cxnId="{73387D12-FFAE-494F-B1D8-7A560A537813}">
      <dgm:prSet/>
      <dgm:spPr/>
      <dgm:t>
        <a:bodyPr/>
        <a:lstStyle/>
        <a:p>
          <a:endParaRPr lang="en-US"/>
        </a:p>
      </dgm:t>
    </dgm:pt>
    <dgm:pt modelId="{3F1813E8-123B-4232-A243-5A882776EAB7}" type="sibTrans" cxnId="{73387D12-FFAE-494F-B1D8-7A560A537813}">
      <dgm:prSet/>
      <dgm:spPr/>
      <dgm:t>
        <a:bodyPr/>
        <a:lstStyle/>
        <a:p>
          <a:endParaRPr lang="en-US"/>
        </a:p>
      </dgm:t>
    </dgm:pt>
    <dgm:pt modelId="{D3DE0DE8-2D26-43B9-88F8-D261FAF4DC50}">
      <dgm:prSet custT="1"/>
      <dgm:spPr/>
      <dgm:t>
        <a:bodyPr/>
        <a:lstStyle/>
        <a:p>
          <a:r>
            <a:rPr lang="en-US" sz="1200" smtClean="0"/>
            <a:t>REGULATORY </a:t>
          </a:r>
          <a:r>
            <a:rPr lang="en-US" sz="1200" dirty="0" smtClean="0"/>
            <a:t>COMPLIANCE</a:t>
          </a:r>
          <a:endParaRPr lang="en-US"/>
        </a:p>
      </dgm:t>
    </dgm:pt>
    <dgm:pt modelId="{95F2E73A-9BB9-4641-B96C-8EE43B225635}" type="parTrans" cxnId="{14B1467D-3914-4B99-8710-94775A4AB8C0}">
      <dgm:prSet/>
      <dgm:spPr/>
      <dgm:t>
        <a:bodyPr/>
        <a:lstStyle/>
        <a:p>
          <a:endParaRPr lang="en-US"/>
        </a:p>
      </dgm:t>
    </dgm:pt>
    <dgm:pt modelId="{9805FBF7-DCC3-4B8B-83D1-83BD3CF2B96C}" type="sibTrans" cxnId="{14B1467D-3914-4B99-8710-94775A4AB8C0}">
      <dgm:prSet/>
      <dgm:spPr/>
      <dgm:t>
        <a:bodyPr/>
        <a:lstStyle/>
        <a:p>
          <a:endParaRPr lang="en-US"/>
        </a:p>
      </dgm:t>
    </dgm:pt>
    <dgm:pt modelId="{BF98FB24-CB7C-4C41-A2D6-EB75F8E24E38}">
      <dgm:prSet custT="1"/>
      <dgm:spPr/>
      <dgm:t>
        <a:bodyPr/>
        <a:lstStyle/>
        <a:p>
          <a:r>
            <a:rPr lang="en-US" sz="1200" dirty="0" smtClean="0"/>
            <a:t>Better data management quality performance</a:t>
          </a:r>
          <a:endParaRPr lang="en-US" sz="1200" dirty="0"/>
        </a:p>
      </dgm:t>
    </dgm:pt>
    <dgm:pt modelId="{F7C1328A-53E0-445A-BC0B-6C0BC83DF3C9}" type="parTrans" cxnId="{2297C2E9-76EF-4218-A6E0-454758FF05FF}">
      <dgm:prSet/>
      <dgm:spPr/>
      <dgm:t>
        <a:bodyPr/>
        <a:lstStyle/>
        <a:p>
          <a:endParaRPr lang="en-US"/>
        </a:p>
      </dgm:t>
    </dgm:pt>
    <dgm:pt modelId="{FDDF40F7-829E-4B43-809D-185C17581BCA}" type="sibTrans" cxnId="{2297C2E9-76EF-4218-A6E0-454758FF05FF}">
      <dgm:prSet/>
      <dgm:spPr/>
      <dgm:t>
        <a:bodyPr/>
        <a:lstStyle/>
        <a:p>
          <a:endParaRPr lang="en-US"/>
        </a:p>
      </dgm:t>
    </dgm:pt>
    <dgm:pt modelId="{B5E1256E-6169-419D-AD27-B63C7167A26A}">
      <dgm:prSet custT="1"/>
      <dgm:spPr/>
      <dgm:t>
        <a:bodyPr/>
        <a:lstStyle/>
        <a:p>
          <a:r>
            <a:rPr lang="en-US" sz="1200" smtClean="0"/>
            <a:t>Data </a:t>
          </a:r>
          <a:r>
            <a:rPr lang="en-US" sz="1200" dirty="0" smtClean="0"/>
            <a:t>integrity</a:t>
          </a:r>
          <a:endParaRPr lang="en-US" sz="1200" dirty="0"/>
        </a:p>
      </dgm:t>
    </dgm:pt>
    <dgm:pt modelId="{0ABA4F92-7CFE-4D59-A920-D9A4E0EBDC8A}" type="parTrans" cxnId="{C8323E86-7E95-4576-8FE7-D2B63CEEB6E9}">
      <dgm:prSet/>
      <dgm:spPr/>
      <dgm:t>
        <a:bodyPr/>
        <a:lstStyle/>
        <a:p>
          <a:endParaRPr lang="en-US"/>
        </a:p>
      </dgm:t>
    </dgm:pt>
    <dgm:pt modelId="{A28D66D1-0FC6-41B9-A9E0-18517821E698}" type="sibTrans" cxnId="{C8323E86-7E95-4576-8FE7-D2B63CEEB6E9}">
      <dgm:prSet/>
      <dgm:spPr/>
      <dgm:t>
        <a:bodyPr/>
        <a:lstStyle/>
        <a:p>
          <a:endParaRPr lang="en-US"/>
        </a:p>
      </dgm:t>
    </dgm:pt>
    <dgm:pt modelId="{AE69BF65-F3CB-4DD1-95E3-0A2DD4FB85FC}">
      <dgm:prSet custT="1"/>
      <dgm:spPr/>
      <dgm:t>
        <a:bodyPr/>
        <a:lstStyle/>
        <a:p>
          <a:r>
            <a:rPr lang="en-US" sz="1200" dirty="0" smtClean="0"/>
            <a:t>Electronic source data verification (monitors)</a:t>
          </a:r>
          <a:endParaRPr lang="en-US" sz="1200" dirty="0"/>
        </a:p>
      </dgm:t>
    </dgm:pt>
    <dgm:pt modelId="{D6DB1988-0F50-4CA0-BC97-2F62186B8EE8}" type="parTrans" cxnId="{44FAB7F8-1AE1-49C6-A050-1BAE1279A607}">
      <dgm:prSet/>
      <dgm:spPr/>
      <dgm:t>
        <a:bodyPr/>
        <a:lstStyle/>
        <a:p>
          <a:endParaRPr lang="en-US"/>
        </a:p>
      </dgm:t>
    </dgm:pt>
    <dgm:pt modelId="{6D166B29-5A06-4074-A5DD-77D6FA3E9415}" type="sibTrans" cxnId="{44FAB7F8-1AE1-49C6-A050-1BAE1279A607}">
      <dgm:prSet/>
      <dgm:spPr/>
      <dgm:t>
        <a:bodyPr/>
        <a:lstStyle/>
        <a:p>
          <a:endParaRPr lang="en-US"/>
        </a:p>
      </dgm:t>
    </dgm:pt>
    <dgm:pt modelId="{1E88356E-8260-4666-B115-C0314FABF798}">
      <dgm:prSet phldrT="[Text]" custT="1"/>
      <dgm:spPr/>
      <dgm:t>
        <a:bodyPr/>
        <a:lstStyle/>
        <a:p>
          <a:r>
            <a:rPr lang="en-US" sz="1200" dirty="0" smtClean="0"/>
            <a:t>Reports</a:t>
          </a:r>
        </a:p>
      </dgm:t>
    </dgm:pt>
    <dgm:pt modelId="{37178745-1A64-43B8-893A-7AFE0D009FCC}" type="parTrans" cxnId="{639DC906-240D-4C25-BE73-24609BC51672}">
      <dgm:prSet/>
      <dgm:spPr/>
      <dgm:t>
        <a:bodyPr/>
        <a:lstStyle/>
        <a:p>
          <a:endParaRPr lang="en-US"/>
        </a:p>
      </dgm:t>
    </dgm:pt>
    <dgm:pt modelId="{A0C8F518-33CA-4E76-BA4E-9734EDF0A9B2}" type="sibTrans" cxnId="{639DC906-240D-4C25-BE73-24609BC51672}">
      <dgm:prSet/>
      <dgm:spPr/>
      <dgm:t>
        <a:bodyPr/>
        <a:lstStyle/>
        <a:p>
          <a:endParaRPr lang="en-US"/>
        </a:p>
      </dgm:t>
    </dgm:pt>
    <dgm:pt modelId="{8B5F856D-616D-4D2E-941F-16F9511B913A}" type="pres">
      <dgm:prSet presAssocID="{077E1406-AD12-4A6A-B276-D9612AD99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E58CD-8E64-47C6-94F5-AA1FDCA873D9}" type="pres">
      <dgm:prSet presAssocID="{46898642-30F6-471B-85BC-29BB9B73AAF7}" presName="composite" presStyleCnt="0"/>
      <dgm:spPr/>
    </dgm:pt>
    <dgm:pt modelId="{4677A5D6-795B-4F07-8981-7F453F9CE434}" type="pres">
      <dgm:prSet presAssocID="{46898642-30F6-471B-85BC-29BB9B73AAF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09D3-DCF9-49A8-8C30-1E73AEC82AD5}" type="pres">
      <dgm:prSet presAssocID="{46898642-30F6-471B-85BC-29BB9B73AAF7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5957D-6BE6-4B27-882E-46FB486E6CC6}" type="pres">
      <dgm:prSet presAssocID="{1C4EA17D-3116-4774-93DA-C863DFFEAF76}" presName="space" presStyleCnt="0"/>
      <dgm:spPr/>
    </dgm:pt>
    <dgm:pt modelId="{087A409C-BC53-4B0E-92DC-D46121C91FFF}" type="pres">
      <dgm:prSet presAssocID="{9D6A5C1F-67C6-48B5-B705-298E09843733}" presName="composite" presStyleCnt="0"/>
      <dgm:spPr/>
    </dgm:pt>
    <dgm:pt modelId="{33AFE5E3-14E9-4AE0-A963-75F0F20ACECE}" type="pres">
      <dgm:prSet presAssocID="{9D6A5C1F-67C6-48B5-B705-298E0984373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AEAF-DB08-44FD-85AC-EF2441583BBB}" type="pres">
      <dgm:prSet presAssocID="{9D6A5C1F-67C6-48B5-B705-298E0984373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946BC-6917-4D14-B3C3-DD3D3E4D17AD}" type="pres">
      <dgm:prSet presAssocID="{8D3C7EA2-2D7B-405F-9172-A8A98F68985F}" presName="space" presStyleCnt="0"/>
      <dgm:spPr/>
    </dgm:pt>
    <dgm:pt modelId="{7F371D5D-F55F-4F35-BB47-BD2A07004D5F}" type="pres">
      <dgm:prSet presAssocID="{B4BC4082-4809-4586-9C58-401A73FF7ADB}" presName="composite" presStyleCnt="0"/>
      <dgm:spPr/>
    </dgm:pt>
    <dgm:pt modelId="{2B71B026-23F5-4352-8746-55CF602391A2}" type="pres">
      <dgm:prSet presAssocID="{B4BC4082-4809-4586-9C58-401A73FF7AD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536B5-A9D5-4BCC-916D-65677B72C5BE}" type="pres">
      <dgm:prSet presAssocID="{B4BC4082-4809-4586-9C58-401A73FF7ADB}" presName="desTx" presStyleLbl="alignAccFollowNode1" presStyleIdx="2" presStyleCnt="5" custLinFactNeighborX="261" custLinFactNeighborY="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1C5DD-34F8-4F1F-AA3E-DFB7C1ABD221}" type="pres">
      <dgm:prSet presAssocID="{2DA281F5-E9CF-4FA1-B191-DD0E8C03E4E0}" presName="space" presStyleCnt="0"/>
      <dgm:spPr/>
    </dgm:pt>
    <dgm:pt modelId="{BD981F1E-0CF7-4B3A-ACAB-4B466F08C25F}" type="pres">
      <dgm:prSet presAssocID="{5ED31F3B-0B9B-4437-B26A-132E334AF21A}" presName="composite" presStyleCnt="0"/>
      <dgm:spPr/>
    </dgm:pt>
    <dgm:pt modelId="{59DD9AFA-AF91-4E18-B377-94B542E8845B}" type="pres">
      <dgm:prSet presAssocID="{5ED31F3B-0B9B-4437-B26A-132E334AF21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E1E17-FB93-4A63-BA0B-952122E595A6}" type="pres">
      <dgm:prSet presAssocID="{5ED31F3B-0B9B-4437-B26A-132E334AF21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007A7-62EE-4B1A-BAEA-214BA52B76D0}" type="pres">
      <dgm:prSet presAssocID="{38D52498-ED14-4112-BDC2-AA6F663AB285}" presName="space" presStyleCnt="0"/>
      <dgm:spPr/>
    </dgm:pt>
    <dgm:pt modelId="{CDBE5667-C994-4FF9-B80D-021385D54935}" type="pres">
      <dgm:prSet presAssocID="{D3DE0DE8-2D26-43B9-88F8-D261FAF4DC50}" presName="composite" presStyleCnt="0"/>
      <dgm:spPr/>
    </dgm:pt>
    <dgm:pt modelId="{0FC185A7-9A77-414C-ACDE-8255687D3640}" type="pres">
      <dgm:prSet presAssocID="{D3DE0DE8-2D26-43B9-88F8-D261FAF4DC5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B2EE5-445D-41FE-9DA6-A5C2C76518FD}" type="pres">
      <dgm:prSet presAssocID="{D3DE0DE8-2D26-43B9-88F8-D261FAF4DC50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F190A-D2F6-46B8-9A71-611FC3B23746}" srcId="{B4BC4082-4809-4586-9C58-401A73FF7ADB}" destId="{A747044A-6113-4A37-8EE8-ACB2A3934BCB}" srcOrd="2" destOrd="0" parTransId="{533B5F13-AB71-4A49-9795-BE55DA93BC76}" sibTransId="{19CE4B2A-8FCE-4963-B5D8-75C60E510564}"/>
    <dgm:cxn modelId="{796F1B4D-8A21-46AD-98DD-35BFBD8C5613}" srcId="{077E1406-AD12-4A6A-B276-D9612AD9962B}" destId="{46898642-30F6-471B-85BC-29BB9B73AAF7}" srcOrd="0" destOrd="0" parTransId="{4AA59C9D-7198-4F74-ABA4-D1EF1B074811}" sibTransId="{1C4EA17D-3116-4774-93DA-C863DFFEAF76}"/>
    <dgm:cxn modelId="{E099FEC7-8435-4801-B6E4-D0413CEDE4A8}" srcId="{46898642-30F6-471B-85BC-29BB9B73AAF7}" destId="{A3BFC87E-6AFD-4A71-AA52-3F679A7996D8}" srcOrd="1" destOrd="0" parTransId="{2C94CC0D-5A87-4094-9461-BD4465441452}" sibTransId="{303B7270-C723-4F26-9E53-208BA949A2A5}"/>
    <dgm:cxn modelId="{45093534-4172-4C11-8C4A-52B69522E66E}" type="presOf" srcId="{F1FF223D-8B4A-4845-ADBE-D900EA57F14D}" destId="{8292AEAF-DB08-44FD-85AC-EF2441583BBB}" srcOrd="0" destOrd="4" presId="urn:microsoft.com/office/officeart/2005/8/layout/hList1"/>
    <dgm:cxn modelId="{EA2C0AA2-79E0-4D78-9AAD-1DD46D66FCF5}" srcId="{5ED31F3B-0B9B-4437-B26A-132E334AF21A}" destId="{0DA758EC-72B1-4EEE-A31E-BBD064731E6E}" srcOrd="0" destOrd="0" parTransId="{73BED67F-17BD-4D53-984C-4B5A8C478410}" sibTransId="{2272FD3A-AFA1-4B56-B627-2676A0C264EA}"/>
    <dgm:cxn modelId="{D07E04BB-1F9E-40AA-86CB-0F951ACFBCD7}" type="presOf" srcId="{A276151D-92E0-40CC-960B-548553DD832D}" destId="{469E1E17-FB93-4A63-BA0B-952122E595A6}" srcOrd="0" destOrd="1" presId="urn:microsoft.com/office/officeart/2005/8/layout/hList1"/>
    <dgm:cxn modelId="{5C92B9B4-AC4E-4046-97DC-0DA95B825EA0}" type="presOf" srcId="{C864965F-FA8C-4523-BD16-A8493DB24CE1}" destId="{DACF09D3-DCF9-49A8-8C30-1E73AEC82AD5}" srcOrd="0" destOrd="2" presId="urn:microsoft.com/office/officeart/2005/8/layout/hList1"/>
    <dgm:cxn modelId="{C4C8B6C6-A36D-47A5-921B-EBE9559FAAB7}" srcId="{46898642-30F6-471B-85BC-29BB9B73AAF7}" destId="{5DE87848-6C94-4621-B2BE-0483063500A3}" srcOrd="0" destOrd="0" parTransId="{98A496DD-187D-4F23-9AD4-F1B391A5DE0A}" sibTransId="{5D2F4711-297E-4DB5-B9E9-B9506D0219E7}"/>
    <dgm:cxn modelId="{8CB989C8-2CCF-49E4-AEA3-B5366F7D7DC8}" type="presOf" srcId="{46898642-30F6-471B-85BC-29BB9B73AAF7}" destId="{4677A5D6-795B-4F07-8981-7F453F9CE434}" srcOrd="0" destOrd="0" presId="urn:microsoft.com/office/officeart/2005/8/layout/hList1"/>
    <dgm:cxn modelId="{C8323E86-7E95-4576-8FE7-D2B63CEEB6E9}" srcId="{D3DE0DE8-2D26-43B9-88F8-D261FAF4DC50}" destId="{B5E1256E-6169-419D-AD27-B63C7167A26A}" srcOrd="1" destOrd="0" parTransId="{0ABA4F92-7CFE-4D59-A920-D9A4E0EBDC8A}" sibTransId="{A28D66D1-0FC6-41B9-A9E0-18517821E698}"/>
    <dgm:cxn modelId="{0B43253A-D58C-495D-9C18-9BB0C5F52EA2}" type="presOf" srcId="{831E894D-E117-4DBF-A714-A15302999A53}" destId="{BCBB2EE5-445D-41FE-9DA6-A5C2C76518FD}" srcOrd="0" destOrd="2" presId="urn:microsoft.com/office/officeart/2005/8/layout/hList1"/>
    <dgm:cxn modelId="{200FE41A-F22D-4705-8722-3A31C4D844A1}" type="presOf" srcId="{CB7E968E-E2FA-4539-B25A-D9B361CB5FA2}" destId="{73B536B5-A9D5-4BCC-916D-65677B72C5BE}" srcOrd="0" destOrd="0" presId="urn:microsoft.com/office/officeart/2005/8/layout/hList1"/>
    <dgm:cxn modelId="{6D0389E4-B521-4305-99B6-08303B823EDA}" type="presOf" srcId="{AEABE2DA-38A3-4934-9A0C-22E04CC08B75}" destId="{BCBB2EE5-445D-41FE-9DA6-A5C2C76518FD}" srcOrd="0" destOrd="0" presId="urn:microsoft.com/office/officeart/2005/8/layout/hList1"/>
    <dgm:cxn modelId="{E427D70B-E2A6-4D15-A5EC-5699826540FA}" srcId="{077E1406-AD12-4A6A-B276-D9612AD9962B}" destId="{9D6A5C1F-67C6-48B5-B705-298E09843733}" srcOrd="1" destOrd="0" parTransId="{E60C65E1-150E-441C-910C-00F171956292}" sibTransId="{8D3C7EA2-2D7B-405F-9172-A8A98F68985F}"/>
    <dgm:cxn modelId="{9403A220-8597-4423-BB82-D9B647ED41BD}" type="presOf" srcId="{EE05DB78-8A55-4165-9F5E-0D576DBBDC6B}" destId="{8292AEAF-DB08-44FD-85AC-EF2441583BBB}" srcOrd="0" destOrd="0" presId="urn:microsoft.com/office/officeart/2005/8/layout/hList1"/>
    <dgm:cxn modelId="{17F34AAE-E70E-4895-9BE3-B030EB4A4684}" type="presOf" srcId="{077E1406-AD12-4A6A-B276-D9612AD9962B}" destId="{8B5F856D-616D-4D2E-941F-16F9511B913A}" srcOrd="0" destOrd="0" presId="urn:microsoft.com/office/officeart/2005/8/layout/hList1"/>
    <dgm:cxn modelId="{7B7A3254-E0C5-4BC1-9AE1-9F5668705582}" type="presOf" srcId="{A747044A-6113-4A37-8EE8-ACB2A3934BCB}" destId="{73B536B5-A9D5-4BCC-916D-65677B72C5BE}" srcOrd="0" destOrd="2" presId="urn:microsoft.com/office/officeart/2005/8/layout/hList1"/>
    <dgm:cxn modelId="{7F4C820F-81E3-47F1-AB82-CDF1BF5D2F9C}" type="presOf" srcId="{1E88356E-8260-4666-B115-C0314FABF798}" destId="{8292AEAF-DB08-44FD-85AC-EF2441583BBB}" srcOrd="0" destOrd="3" presId="urn:microsoft.com/office/officeart/2005/8/layout/hList1"/>
    <dgm:cxn modelId="{46EABE86-AF7E-4F6F-82DA-80A97C66DD67}" srcId="{9D6A5C1F-67C6-48B5-B705-298E09843733}" destId="{EE05DB78-8A55-4165-9F5E-0D576DBBDC6B}" srcOrd="0" destOrd="0" parTransId="{1615205C-B813-485B-84BE-744B51C55666}" sibTransId="{5888C5E6-E3DB-4D25-A551-40EC1777EB32}"/>
    <dgm:cxn modelId="{A8B27E22-BF88-408A-ACE1-9E656A5FE6C9}" type="presOf" srcId="{0DA758EC-72B1-4EEE-A31E-BBD064731E6E}" destId="{469E1E17-FB93-4A63-BA0B-952122E595A6}" srcOrd="0" destOrd="0" presId="urn:microsoft.com/office/officeart/2005/8/layout/hList1"/>
    <dgm:cxn modelId="{8D8C9F00-6973-45EA-A14D-7118BE41252D}" type="presOf" srcId="{3B137E06-A22D-493C-8168-6B3D1CE6FFBD}" destId="{BCBB2EE5-445D-41FE-9DA6-A5C2C76518FD}" srcOrd="0" destOrd="5" presId="urn:microsoft.com/office/officeart/2005/8/layout/hList1"/>
    <dgm:cxn modelId="{788E7801-8B7B-48F7-8008-0BBA7EA9FD17}" srcId="{9D6A5C1F-67C6-48B5-B705-298E09843733}" destId="{F1FF223D-8B4A-4845-ADBE-D900EA57F14D}" srcOrd="4" destOrd="0" parTransId="{EAE2353C-64ED-4050-812C-5F5AB4E3B591}" sibTransId="{13EFBF50-FC4A-426B-848A-D2AB3B13A74D}"/>
    <dgm:cxn modelId="{25A45296-B5D2-4372-88F3-6B7A40ADFE22}" type="presOf" srcId="{EAAB99E4-689C-46DE-919F-1081185D2D7D}" destId="{73B536B5-A9D5-4BCC-916D-65677B72C5BE}" srcOrd="0" destOrd="3" presId="urn:microsoft.com/office/officeart/2005/8/layout/hList1"/>
    <dgm:cxn modelId="{0A84FFE8-37A1-4F1E-A476-2290567234C3}" srcId="{B4BC4082-4809-4586-9C58-401A73FF7ADB}" destId="{7C2B394E-9EC9-4310-B054-016926B109E1}" srcOrd="1" destOrd="0" parTransId="{277BCB71-1788-4F4C-BEE1-3DDDD9C70009}" sibTransId="{B33D7235-C92A-4A8F-A8A5-E174FF68DF13}"/>
    <dgm:cxn modelId="{C1409757-E510-486B-AA5A-F00CD1B0FDF6}" type="presOf" srcId="{E3C6D650-55EC-44C4-99C1-46E4A608BF1A}" destId="{469E1E17-FB93-4A63-BA0B-952122E595A6}" srcOrd="0" destOrd="2" presId="urn:microsoft.com/office/officeart/2005/8/layout/hList1"/>
    <dgm:cxn modelId="{19B625FB-66B9-4D27-9F60-4E423E443B9A}" type="presOf" srcId="{BF98FB24-CB7C-4C41-A2D6-EB75F8E24E38}" destId="{DACF09D3-DCF9-49A8-8C30-1E73AEC82AD5}" srcOrd="0" destOrd="3" presId="urn:microsoft.com/office/officeart/2005/8/layout/hList1"/>
    <dgm:cxn modelId="{44FAB7F8-1AE1-49C6-A050-1BAE1279A607}" srcId="{D3DE0DE8-2D26-43B9-88F8-D261FAF4DC50}" destId="{AE69BF65-F3CB-4DD1-95E3-0A2DD4FB85FC}" srcOrd="3" destOrd="0" parTransId="{D6DB1988-0F50-4CA0-BC97-2F62186B8EE8}" sibTransId="{6D166B29-5A06-4074-A5DD-77D6FA3E9415}"/>
    <dgm:cxn modelId="{414C6DEA-E9BA-4E77-A152-9F5322D318E9}" srcId="{077E1406-AD12-4A6A-B276-D9612AD9962B}" destId="{B4BC4082-4809-4586-9C58-401A73FF7ADB}" srcOrd="2" destOrd="0" parTransId="{5E8FF4BD-3189-408E-855D-81E844187108}" sibTransId="{2DA281F5-E9CF-4FA1-B191-DD0E8C03E4E0}"/>
    <dgm:cxn modelId="{2CE49DE6-3682-4372-82A4-E63CB3CECC9E}" type="presOf" srcId="{AE69BF65-F3CB-4DD1-95E3-0A2DD4FB85FC}" destId="{BCBB2EE5-445D-41FE-9DA6-A5C2C76518FD}" srcOrd="0" destOrd="3" presId="urn:microsoft.com/office/officeart/2005/8/layout/hList1"/>
    <dgm:cxn modelId="{098FF1CA-9195-4C9B-8884-31F254DA94C7}" srcId="{46898642-30F6-471B-85BC-29BB9B73AAF7}" destId="{C864965F-FA8C-4523-BD16-A8493DB24CE1}" srcOrd="2" destOrd="0" parTransId="{D7D0742A-0068-4E2A-8E5A-7C778F7A4D1B}" sibTransId="{CA08F065-7F97-4D64-8DDA-C572C461E624}"/>
    <dgm:cxn modelId="{2297C2E9-76EF-4218-A6E0-454758FF05FF}" srcId="{46898642-30F6-471B-85BC-29BB9B73AAF7}" destId="{BF98FB24-CB7C-4C41-A2D6-EB75F8E24E38}" srcOrd="3" destOrd="0" parTransId="{F7C1328A-53E0-445A-BC0B-6C0BC83DF3C9}" sibTransId="{FDDF40F7-829E-4B43-809D-185C17581BCA}"/>
    <dgm:cxn modelId="{9B4A735B-4DC2-4161-A4AF-B8693B962EFB}" type="presOf" srcId="{A3BFC87E-6AFD-4A71-AA52-3F679A7996D8}" destId="{DACF09D3-DCF9-49A8-8C30-1E73AEC82AD5}" srcOrd="0" destOrd="1" presId="urn:microsoft.com/office/officeart/2005/8/layout/hList1"/>
    <dgm:cxn modelId="{A118846D-7C09-4DE7-AB82-5E7381BCC8CF}" srcId="{B4BC4082-4809-4586-9C58-401A73FF7ADB}" destId="{7E31952F-3FF5-4541-B0B3-3FA5AAA2F2EF}" srcOrd="4" destOrd="0" parTransId="{96003C7A-47B2-4597-9362-F29307EC2CA6}" sibTransId="{051AA401-8694-4ED2-A758-77C95263FD88}"/>
    <dgm:cxn modelId="{D530B338-61EB-43E0-92FC-D63E2B16D6E0}" srcId="{D3DE0DE8-2D26-43B9-88F8-D261FAF4DC50}" destId="{3B137E06-A22D-493C-8168-6B3D1CE6FFBD}" srcOrd="5" destOrd="0" parTransId="{42783FAA-C378-4921-94EC-F742D5FD1528}" sibTransId="{FA509CDF-B625-4C29-98C3-58E42161B32F}"/>
    <dgm:cxn modelId="{F830346B-CF30-4AD2-82BA-A5265AE3A4F5}" type="presOf" srcId="{7E31952F-3FF5-4541-B0B3-3FA5AAA2F2EF}" destId="{73B536B5-A9D5-4BCC-916D-65677B72C5BE}" srcOrd="0" destOrd="4" presId="urn:microsoft.com/office/officeart/2005/8/layout/hList1"/>
    <dgm:cxn modelId="{7DE88F9B-0A07-46ED-A164-4ECBA6E71C9F}" type="presOf" srcId="{2D15B9AB-3F67-4A0F-A2EC-9B85874FCC76}" destId="{BCBB2EE5-445D-41FE-9DA6-A5C2C76518FD}" srcOrd="0" destOrd="4" presId="urn:microsoft.com/office/officeart/2005/8/layout/hList1"/>
    <dgm:cxn modelId="{73387D12-FFAE-494F-B1D8-7A560A537813}" srcId="{5ED31F3B-0B9B-4437-B26A-132E334AF21A}" destId="{E3C6D650-55EC-44C4-99C1-46E4A608BF1A}" srcOrd="2" destOrd="0" parTransId="{F0819EA1-8DBB-4812-AE6D-AE40A84A255B}" sibTransId="{3F1813E8-123B-4232-A243-5A882776EAB7}"/>
    <dgm:cxn modelId="{841E6306-0749-46FE-AD16-7BF9319C4D7D}" type="presOf" srcId="{5DE87848-6C94-4621-B2BE-0483063500A3}" destId="{DACF09D3-DCF9-49A8-8C30-1E73AEC82AD5}" srcOrd="0" destOrd="0" presId="urn:microsoft.com/office/officeart/2005/8/layout/hList1"/>
    <dgm:cxn modelId="{F0E56AEB-43B6-439F-864F-BAD109E1CDC0}" type="presOf" srcId="{D286C939-6B1E-4F98-B268-EEE2DBDBB793}" destId="{8292AEAF-DB08-44FD-85AC-EF2441583BBB}" srcOrd="0" destOrd="2" presId="urn:microsoft.com/office/officeart/2005/8/layout/hList1"/>
    <dgm:cxn modelId="{BFF23D4A-2371-4145-BBF9-BE4E19BB3D54}" srcId="{B4BC4082-4809-4586-9C58-401A73FF7ADB}" destId="{CB7E968E-E2FA-4539-B25A-D9B361CB5FA2}" srcOrd="0" destOrd="0" parTransId="{F06EF0BD-0EF4-47C8-9E02-76DD8A5E70C5}" sibTransId="{F07DA8BE-9739-4237-B71A-2AD7E1E58655}"/>
    <dgm:cxn modelId="{B8BE4839-F168-4545-BEA9-13287B29A430}" srcId="{D3DE0DE8-2D26-43B9-88F8-D261FAF4DC50}" destId="{2D15B9AB-3F67-4A0F-A2EC-9B85874FCC76}" srcOrd="4" destOrd="0" parTransId="{1D7325B8-7B6D-453A-8BDA-04AB97A6FEFD}" sibTransId="{D8844703-5E59-4FA2-B0CD-0366CF2542A5}"/>
    <dgm:cxn modelId="{678A7BE1-F037-4F8C-9792-BC2660872A66}" srcId="{5ED31F3B-0B9B-4437-B26A-132E334AF21A}" destId="{A276151D-92E0-40CC-960B-548553DD832D}" srcOrd="1" destOrd="0" parTransId="{E1F821DD-6821-429F-BD70-D0DE98D1D520}" sibTransId="{ECB0BBDA-3354-4BCA-9E1F-99BE146FBAB2}"/>
    <dgm:cxn modelId="{0035F776-1171-432B-9ADE-EA0311FA1DF6}" srcId="{9D6A5C1F-67C6-48B5-B705-298E09843733}" destId="{87A50C53-080E-4FAD-B3FF-067AD670DC00}" srcOrd="1" destOrd="0" parTransId="{767BFC80-A205-4452-9FE6-32F88915A35A}" sibTransId="{4AE211A0-EC78-4897-9CD8-57A907F4F6DB}"/>
    <dgm:cxn modelId="{83378F0C-6932-4025-89B3-12C06C4E2C53}" srcId="{9D6A5C1F-67C6-48B5-B705-298E09843733}" destId="{D286C939-6B1E-4F98-B268-EEE2DBDBB793}" srcOrd="2" destOrd="0" parTransId="{9BD191F0-A2F8-476F-A76D-4721DAC947D2}" sibTransId="{183F4387-A68F-40D2-BFC2-8E101492F469}"/>
    <dgm:cxn modelId="{B82BFF81-E19C-4762-AFFF-81F3117116AD}" type="presOf" srcId="{9D6A5C1F-67C6-48B5-B705-298E09843733}" destId="{33AFE5E3-14E9-4AE0-A963-75F0F20ACECE}" srcOrd="0" destOrd="0" presId="urn:microsoft.com/office/officeart/2005/8/layout/hList1"/>
    <dgm:cxn modelId="{C5DCC96F-7A29-45A2-B88A-41375E8C7D01}" srcId="{077E1406-AD12-4A6A-B276-D9612AD9962B}" destId="{5ED31F3B-0B9B-4437-B26A-132E334AF21A}" srcOrd="3" destOrd="0" parTransId="{B7C2C4E6-1A3C-4983-9878-8A8192BAC919}" sibTransId="{38D52498-ED14-4112-BDC2-AA6F663AB285}"/>
    <dgm:cxn modelId="{9B1FE656-D668-42E3-B454-468F1EE5E19B}" type="presOf" srcId="{B4BC4082-4809-4586-9C58-401A73FF7ADB}" destId="{2B71B026-23F5-4352-8746-55CF602391A2}" srcOrd="0" destOrd="0" presId="urn:microsoft.com/office/officeart/2005/8/layout/hList1"/>
    <dgm:cxn modelId="{14B1467D-3914-4B99-8710-94775A4AB8C0}" srcId="{077E1406-AD12-4A6A-B276-D9612AD9962B}" destId="{D3DE0DE8-2D26-43B9-88F8-D261FAF4DC50}" srcOrd="4" destOrd="0" parTransId="{95F2E73A-9BB9-4641-B96C-8EE43B225635}" sibTransId="{9805FBF7-DCC3-4B8B-83D1-83BD3CF2B96C}"/>
    <dgm:cxn modelId="{1242444D-EFBB-4147-ABF5-C53F8503B3FB}" type="presOf" srcId="{D3DE0DE8-2D26-43B9-88F8-D261FAF4DC50}" destId="{0FC185A7-9A77-414C-ACDE-8255687D3640}" srcOrd="0" destOrd="0" presId="urn:microsoft.com/office/officeart/2005/8/layout/hList1"/>
    <dgm:cxn modelId="{2EBC5BCA-B6EE-43AC-9177-7EB6C1F848EB}" type="presOf" srcId="{87A50C53-080E-4FAD-B3FF-067AD670DC00}" destId="{8292AEAF-DB08-44FD-85AC-EF2441583BBB}" srcOrd="0" destOrd="1" presId="urn:microsoft.com/office/officeart/2005/8/layout/hList1"/>
    <dgm:cxn modelId="{C5BCE4D9-FD9F-49DE-B9CA-65D5A2073321}" srcId="{B4BC4082-4809-4586-9C58-401A73FF7ADB}" destId="{EAAB99E4-689C-46DE-919F-1081185D2D7D}" srcOrd="3" destOrd="0" parTransId="{DBAECA49-23C7-466B-853B-33F6B7AA8E0D}" sibTransId="{42A4F009-3AAE-48D6-81B4-AC5D8B5F6AAB}"/>
    <dgm:cxn modelId="{95C1D07F-8032-4223-BE59-3A01E6E10562}" srcId="{D3DE0DE8-2D26-43B9-88F8-D261FAF4DC50}" destId="{831E894D-E117-4DBF-A714-A15302999A53}" srcOrd="2" destOrd="0" parTransId="{B101E639-531C-4346-AE85-619ECCBC165C}" sibTransId="{22FF1E93-AB04-458F-9E95-157AFC7CF4AD}"/>
    <dgm:cxn modelId="{1C7A3CAB-4D97-4C15-A6D6-65C96BD4F220}" srcId="{D3DE0DE8-2D26-43B9-88F8-D261FAF4DC50}" destId="{AEABE2DA-38A3-4934-9A0C-22E04CC08B75}" srcOrd="0" destOrd="0" parTransId="{4E19A85F-8AB0-405B-B7A9-6FD278727B3A}" sibTransId="{39E92D49-4B00-41E0-91A5-48A3F03EA091}"/>
    <dgm:cxn modelId="{C1A9F3DF-1307-4C1D-A08E-3C95D531C943}" type="presOf" srcId="{B5E1256E-6169-419D-AD27-B63C7167A26A}" destId="{BCBB2EE5-445D-41FE-9DA6-A5C2C76518FD}" srcOrd="0" destOrd="1" presId="urn:microsoft.com/office/officeart/2005/8/layout/hList1"/>
    <dgm:cxn modelId="{95D4A560-5A95-4F4E-BCAB-1034B0878E36}" type="presOf" srcId="{7C2B394E-9EC9-4310-B054-016926B109E1}" destId="{73B536B5-A9D5-4BCC-916D-65677B72C5BE}" srcOrd="0" destOrd="1" presId="urn:microsoft.com/office/officeart/2005/8/layout/hList1"/>
    <dgm:cxn modelId="{639DC906-240D-4C25-BE73-24609BC51672}" srcId="{9D6A5C1F-67C6-48B5-B705-298E09843733}" destId="{1E88356E-8260-4666-B115-C0314FABF798}" srcOrd="3" destOrd="0" parTransId="{37178745-1A64-43B8-893A-7AFE0D009FCC}" sibTransId="{A0C8F518-33CA-4E76-BA4E-9734EDF0A9B2}"/>
    <dgm:cxn modelId="{1D383498-F1C4-4573-B4B9-70E5959B2794}" type="presOf" srcId="{5ED31F3B-0B9B-4437-B26A-132E334AF21A}" destId="{59DD9AFA-AF91-4E18-B377-94B542E8845B}" srcOrd="0" destOrd="0" presId="urn:microsoft.com/office/officeart/2005/8/layout/hList1"/>
    <dgm:cxn modelId="{EB72A9A5-61EA-4D17-89B7-004208F5A018}" type="presParOf" srcId="{8B5F856D-616D-4D2E-941F-16F9511B913A}" destId="{656E58CD-8E64-47C6-94F5-AA1FDCA873D9}" srcOrd="0" destOrd="0" presId="urn:microsoft.com/office/officeart/2005/8/layout/hList1"/>
    <dgm:cxn modelId="{12F073FF-0341-4226-96F0-232C5B505560}" type="presParOf" srcId="{656E58CD-8E64-47C6-94F5-AA1FDCA873D9}" destId="{4677A5D6-795B-4F07-8981-7F453F9CE434}" srcOrd="0" destOrd="0" presId="urn:microsoft.com/office/officeart/2005/8/layout/hList1"/>
    <dgm:cxn modelId="{C92CB6AE-6ACE-4895-AECF-FB502241AA06}" type="presParOf" srcId="{656E58CD-8E64-47C6-94F5-AA1FDCA873D9}" destId="{DACF09D3-DCF9-49A8-8C30-1E73AEC82AD5}" srcOrd="1" destOrd="0" presId="urn:microsoft.com/office/officeart/2005/8/layout/hList1"/>
    <dgm:cxn modelId="{8F494941-4C70-4A6A-A7B6-B31EB5D4454C}" type="presParOf" srcId="{8B5F856D-616D-4D2E-941F-16F9511B913A}" destId="{F205957D-6BE6-4B27-882E-46FB486E6CC6}" srcOrd="1" destOrd="0" presId="urn:microsoft.com/office/officeart/2005/8/layout/hList1"/>
    <dgm:cxn modelId="{A861A10D-D967-40F3-8266-3B3AAD4AB7D3}" type="presParOf" srcId="{8B5F856D-616D-4D2E-941F-16F9511B913A}" destId="{087A409C-BC53-4B0E-92DC-D46121C91FFF}" srcOrd="2" destOrd="0" presId="urn:microsoft.com/office/officeart/2005/8/layout/hList1"/>
    <dgm:cxn modelId="{439EC885-E61B-494F-B5C3-23905682D3FD}" type="presParOf" srcId="{087A409C-BC53-4B0E-92DC-D46121C91FFF}" destId="{33AFE5E3-14E9-4AE0-A963-75F0F20ACECE}" srcOrd="0" destOrd="0" presId="urn:microsoft.com/office/officeart/2005/8/layout/hList1"/>
    <dgm:cxn modelId="{0A2BD9C4-7F52-47E1-A91C-759A4AAB8BB9}" type="presParOf" srcId="{087A409C-BC53-4B0E-92DC-D46121C91FFF}" destId="{8292AEAF-DB08-44FD-85AC-EF2441583BBB}" srcOrd="1" destOrd="0" presId="urn:microsoft.com/office/officeart/2005/8/layout/hList1"/>
    <dgm:cxn modelId="{AE6E102B-658E-430D-BC88-F13BBA33404E}" type="presParOf" srcId="{8B5F856D-616D-4D2E-941F-16F9511B913A}" destId="{94F946BC-6917-4D14-B3C3-DD3D3E4D17AD}" srcOrd="3" destOrd="0" presId="urn:microsoft.com/office/officeart/2005/8/layout/hList1"/>
    <dgm:cxn modelId="{4B3E7824-A269-463C-9FBE-B3155662E239}" type="presParOf" srcId="{8B5F856D-616D-4D2E-941F-16F9511B913A}" destId="{7F371D5D-F55F-4F35-BB47-BD2A07004D5F}" srcOrd="4" destOrd="0" presId="urn:microsoft.com/office/officeart/2005/8/layout/hList1"/>
    <dgm:cxn modelId="{47B34AC8-9A1D-4C58-B7DE-641DEADF1F64}" type="presParOf" srcId="{7F371D5D-F55F-4F35-BB47-BD2A07004D5F}" destId="{2B71B026-23F5-4352-8746-55CF602391A2}" srcOrd="0" destOrd="0" presId="urn:microsoft.com/office/officeart/2005/8/layout/hList1"/>
    <dgm:cxn modelId="{A0D8C6D7-6267-4EEC-B4EF-E03CC21CDF6A}" type="presParOf" srcId="{7F371D5D-F55F-4F35-BB47-BD2A07004D5F}" destId="{73B536B5-A9D5-4BCC-916D-65677B72C5BE}" srcOrd="1" destOrd="0" presId="urn:microsoft.com/office/officeart/2005/8/layout/hList1"/>
    <dgm:cxn modelId="{46B0E691-D7A1-42FF-B427-5ABC13BC2C43}" type="presParOf" srcId="{8B5F856D-616D-4D2E-941F-16F9511B913A}" destId="{40B1C5DD-34F8-4F1F-AA3E-DFB7C1ABD221}" srcOrd="5" destOrd="0" presId="urn:microsoft.com/office/officeart/2005/8/layout/hList1"/>
    <dgm:cxn modelId="{ED83116B-23B9-459C-AC08-4FF8489905AC}" type="presParOf" srcId="{8B5F856D-616D-4D2E-941F-16F9511B913A}" destId="{BD981F1E-0CF7-4B3A-ACAB-4B466F08C25F}" srcOrd="6" destOrd="0" presId="urn:microsoft.com/office/officeart/2005/8/layout/hList1"/>
    <dgm:cxn modelId="{549E13CD-ABAA-4481-AAA0-EE480F386D65}" type="presParOf" srcId="{BD981F1E-0CF7-4B3A-ACAB-4B466F08C25F}" destId="{59DD9AFA-AF91-4E18-B377-94B542E8845B}" srcOrd="0" destOrd="0" presId="urn:microsoft.com/office/officeart/2005/8/layout/hList1"/>
    <dgm:cxn modelId="{0B14B576-D471-4975-8CFF-671249667E78}" type="presParOf" srcId="{BD981F1E-0CF7-4B3A-ACAB-4B466F08C25F}" destId="{469E1E17-FB93-4A63-BA0B-952122E595A6}" srcOrd="1" destOrd="0" presId="urn:microsoft.com/office/officeart/2005/8/layout/hList1"/>
    <dgm:cxn modelId="{84B289E8-101A-4537-9881-F9577C51E6B6}" type="presParOf" srcId="{8B5F856D-616D-4D2E-941F-16F9511B913A}" destId="{3A4007A7-62EE-4B1A-BAEA-214BA52B76D0}" srcOrd="7" destOrd="0" presId="urn:microsoft.com/office/officeart/2005/8/layout/hList1"/>
    <dgm:cxn modelId="{3030C707-CA42-4258-8209-B792368BA7E1}" type="presParOf" srcId="{8B5F856D-616D-4D2E-941F-16F9511B913A}" destId="{CDBE5667-C994-4FF9-B80D-021385D54935}" srcOrd="8" destOrd="0" presId="urn:microsoft.com/office/officeart/2005/8/layout/hList1"/>
    <dgm:cxn modelId="{AE68C356-6571-48BE-9950-E187108A550E}" type="presParOf" srcId="{CDBE5667-C994-4FF9-B80D-021385D54935}" destId="{0FC185A7-9A77-414C-ACDE-8255687D3640}" srcOrd="0" destOrd="0" presId="urn:microsoft.com/office/officeart/2005/8/layout/hList1"/>
    <dgm:cxn modelId="{1C5C1A94-4D84-4AE0-9C5C-F2D3737E816E}" type="presParOf" srcId="{CDBE5667-C994-4FF9-B80D-021385D54935}" destId="{BCBB2EE5-445D-41FE-9DA6-A5C2C76518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E3DFD-370E-49B9-8424-B68D1B4CCFA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91BF1-9441-4B8C-876C-BBEFBF681450}">
      <dgm:prSet phldrT="[Text]"/>
      <dgm:spPr/>
      <dgm:t>
        <a:bodyPr/>
        <a:lstStyle/>
        <a:p>
          <a:r>
            <a:rPr lang="en-US" dirty="0" smtClean="0"/>
            <a:t>More efficient data cleaning</a:t>
          </a:r>
          <a:endParaRPr lang="en-US" dirty="0"/>
        </a:p>
      </dgm:t>
    </dgm:pt>
    <dgm:pt modelId="{DD8FBACA-7B84-4A3E-AA95-562AC88D9A37}" type="parTrans" cxnId="{14100BD5-4CDC-45CB-AFCD-D4881A92559A}">
      <dgm:prSet/>
      <dgm:spPr/>
      <dgm:t>
        <a:bodyPr/>
        <a:lstStyle/>
        <a:p>
          <a:endParaRPr lang="en-US"/>
        </a:p>
      </dgm:t>
    </dgm:pt>
    <dgm:pt modelId="{C3AC9875-475D-499A-B2DD-79A6251A6A03}" type="sibTrans" cxnId="{14100BD5-4CDC-45CB-AFCD-D4881A92559A}">
      <dgm:prSet/>
      <dgm:spPr/>
      <dgm:t>
        <a:bodyPr/>
        <a:lstStyle/>
        <a:p>
          <a:endParaRPr lang="en-US"/>
        </a:p>
      </dgm:t>
    </dgm:pt>
    <dgm:pt modelId="{11503CF4-9C98-4994-8EE1-7C3812B9DF29}">
      <dgm:prSet phldrT="[Text]"/>
      <dgm:spPr/>
      <dgm:t>
        <a:bodyPr/>
        <a:lstStyle/>
        <a:p>
          <a:r>
            <a:rPr lang="en-US" dirty="0" smtClean="0"/>
            <a:t>Faster closeout</a:t>
          </a:r>
          <a:endParaRPr lang="en-US" dirty="0"/>
        </a:p>
      </dgm:t>
    </dgm:pt>
    <dgm:pt modelId="{7D1FB4B1-EE2A-4A44-9DFD-8C1713522256}" type="parTrans" cxnId="{6F834851-D41E-4B3F-BDCE-5FCF4873964D}">
      <dgm:prSet/>
      <dgm:spPr/>
      <dgm:t>
        <a:bodyPr/>
        <a:lstStyle/>
        <a:p>
          <a:endParaRPr lang="en-US"/>
        </a:p>
      </dgm:t>
    </dgm:pt>
    <dgm:pt modelId="{9D690A4C-DF8B-4ECF-8C5A-CC5BEB6FD245}" type="sibTrans" cxnId="{6F834851-D41E-4B3F-BDCE-5FCF4873964D}">
      <dgm:prSet/>
      <dgm:spPr/>
      <dgm:t>
        <a:bodyPr/>
        <a:lstStyle/>
        <a:p>
          <a:endParaRPr lang="en-US"/>
        </a:p>
      </dgm:t>
    </dgm:pt>
    <dgm:pt modelId="{0C466E39-F98F-4FC3-96EE-75A1EE7D097D}">
      <dgm:prSet phldrT="[Text]"/>
      <dgm:spPr/>
      <dgm:t>
        <a:bodyPr/>
        <a:lstStyle/>
        <a:p>
          <a:r>
            <a:rPr lang="en-US" dirty="0" smtClean="0"/>
            <a:t>Less data queries</a:t>
          </a:r>
          <a:endParaRPr lang="en-US" dirty="0"/>
        </a:p>
      </dgm:t>
    </dgm:pt>
    <dgm:pt modelId="{7E099F07-9347-4F86-AB11-ED6CD637585C}" type="parTrans" cxnId="{29BA9283-3303-4887-BE27-B38DF30FBCED}">
      <dgm:prSet/>
      <dgm:spPr/>
      <dgm:t>
        <a:bodyPr/>
        <a:lstStyle/>
        <a:p>
          <a:endParaRPr lang="en-US"/>
        </a:p>
      </dgm:t>
    </dgm:pt>
    <dgm:pt modelId="{428A638C-2831-48A1-9265-0A646F4750C7}" type="sibTrans" cxnId="{29BA9283-3303-4887-BE27-B38DF30FBCED}">
      <dgm:prSet/>
      <dgm:spPr/>
      <dgm:t>
        <a:bodyPr/>
        <a:lstStyle/>
        <a:p>
          <a:endParaRPr lang="en-US"/>
        </a:p>
      </dgm:t>
    </dgm:pt>
    <dgm:pt modelId="{E242D713-43D5-4E07-BC37-C720E9F9BBFE}">
      <dgm:prSet phldrT="[Text]"/>
      <dgm:spPr/>
      <dgm:t>
        <a:bodyPr/>
        <a:lstStyle/>
        <a:p>
          <a:r>
            <a:rPr lang="en-US" dirty="0" smtClean="0"/>
            <a:t>Analysis of high quality data</a:t>
          </a:r>
          <a:endParaRPr lang="en-US" dirty="0"/>
        </a:p>
      </dgm:t>
    </dgm:pt>
    <dgm:pt modelId="{1BDF777B-CAD8-4975-9C6E-CE0F5742CBCF}" type="parTrans" cxnId="{B8EA9274-FF9F-4846-84C4-67F61D81BE4A}">
      <dgm:prSet/>
      <dgm:spPr/>
      <dgm:t>
        <a:bodyPr/>
        <a:lstStyle/>
        <a:p>
          <a:endParaRPr lang="en-US"/>
        </a:p>
      </dgm:t>
    </dgm:pt>
    <dgm:pt modelId="{60E170ED-CE58-4A6E-B59F-E33055D6B95E}" type="sibTrans" cxnId="{B8EA9274-FF9F-4846-84C4-67F61D81BE4A}">
      <dgm:prSet/>
      <dgm:spPr/>
      <dgm:t>
        <a:bodyPr/>
        <a:lstStyle/>
        <a:p>
          <a:endParaRPr lang="en-US"/>
        </a:p>
      </dgm:t>
    </dgm:pt>
    <dgm:pt modelId="{93D1A7E3-ACBD-4620-8EB3-C5021C63660B}">
      <dgm:prSet phldrT="[Text]"/>
      <dgm:spPr/>
      <dgm:t>
        <a:bodyPr/>
        <a:lstStyle/>
        <a:p>
          <a:r>
            <a:rPr lang="en-US" dirty="0" smtClean="0"/>
            <a:t>Less data streams</a:t>
          </a:r>
          <a:endParaRPr lang="en-US" dirty="0"/>
        </a:p>
      </dgm:t>
    </dgm:pt>
    <dgm:pt modelId="{DBAFB6BF-3E27-4D38-A566-708C79D19815}" type="parTrans" cxnId="{80673F58-8657-4387-A6E8-3E22A2493513}">
      <dgm:prSet/>
      <dgm:spPr/>
      <dgm:t>
        <a:bodyPr/>
        <a:lstStyle/>
        <a:p>
          <a:endParaRPr lang="en-US"/>
        </a:p>
      </dgm:t>
    </dgm:pt>
    <dgm:pt modelId="{36B66721-BF77-4D1D-B8C4-024BC412A6CE}" type="sibTrans" cxnId="{80673F58-8657-4387-A6E8-3E22A2493513}">
      <dgm:prSet/>
      <dgm:spPr/>
      <dgm:t>
        <a:bodyPr/>
        <a:lstStyle/>
        <a:p>
          <a:endParaRPr lang="en-US"/>
        </a:p>
      </dgm:t>
    </dgm:pt>
    <dgm:pt modelId="{D8C760F5-74A4-405B-8982-907F0D5040C3}">
      <dgm:prSet phldrT="[Text]"/>
      <dgm:spPr/>
      <dgm:t>
        <a:bodyPr/>
        <a:lstStyle/>
        <a:p>
          <a:r>
            <a:rPr lang="en-US" dirty="0" smtClean="0"/>
            <a:t>Faster data availability</a:t>
          </a:r>
          <a:endParaRPr lang="en-US" dirty="0"/>
        </a:p>
      </dgm:t>
    </dgm:pt>
    <dgm:pt modelId="{1C3E4554-062D-4F27-A334-3F8A12783659}" type="parTrans" cxnId="{3E3E445D-46F2-4E19-A4CB-0B975F1A0134}">
      <dgm:prSet/>
      <dgm:spPr/>
      <dgm:t>
        <a:bodyPr/>
        <a:lstStyle/>
        <a:p>
          <a:endParaRPr lang="en-US"/>
        </a:p>
      </dgm:t>
    </dgm:pt>
    <dgm:pt modelId="{9F4073ED-909E-46CB-872D-C316183CA06A}" type="sibTrans" cxnId="{3E3E445D-46F2-4E19-A4CB-0B975F1A0134}">
      <dgm:prSet/>
      <dgm:spPr/>
      <dgm:t>
        <a:bodyPr/>
        <a:lstStyle/>
        <a:p>
          <a:endParaRPr lang="en-US"/>
        </a:p>
      </dgm:t>
    </dgm:pt>
    <dgm:pt modelId="{B2AF4DE0-F07E-4CE4-98D2-D16B7F4047F4}">
      <dgm:prSet phldrT="[Text]"/>
      <dgm:spPr/>
      <dgm:t>
        <a:bodyPr/>
        <a:lstStyle/>
        <a:p>
          <a:r>
            <a:rPr lang="en-US" dirty="0" smtClean="0"/>
            <a:t>Cleaner data</a:t>
          </a:r>
          <a:endParaRPr lang="en-US" dirty="0"/>
        </a:p>
      </dgm:t>
    </dgm:pt>
    <dgm:pt modelId="{B43C07F7-2E5B-4102-B07C-388E18FD05DB}" type="parTrans" cxnId="{5F193B18-3DCB-42B4-81B9-74C6D24423F3}">
      <dgm:prSet/>
      <dgm:spPr/>
      <dgm:t>
        <a:bodyPr/>
        <a:lstStyle/>
        <a:p>
          <a:endParaRPr lang="en-US"/>
        </a:p>
      </dgm:t>
    </dgm:pt>
    <dgm:pt modelId="{9201FA96-18C4-4A4B-B7BB-9B96C28BCA21}" type="sibTrans" cxnId="{5F193B18-3DCB-42B4-81B9-74C6D24423F3}">
      <dgm:prSet/>
      <dgm:spPr/>
      <dgm:t>
        <a:bodyPr/>
        <a:lstStyle/>
        <a:p>
          <a:endParaRPr lang="en-US"/>
        </a:p>
      </dgm:t>
    </dgm:pt>
    <dgm:pt modelId="{295F75AC-37DC-4A8E-B8BE-84F237C886DD}" type="pres">
      <dgm:prSet presAssocID="{860E3DFD-370E-49B9-8424-B68D1B4CCFA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3E446BD-0721-4E77-8C26-58590ACA98A5}" type="pres">
      <dgm:prSet presAssocID="{E242D713-43D5-4E07-BC37-C720E9F9BBFE}" presName="Accent7" presStyleCnt="0"/>
      <dgm:spPr/>
    </dgm:pt>
    <dgm:pt modelId="{9A177F26-F13A-4EB4-B322-D07439F06F9E}" type="pres">
      <dgm:prSet presAssocID="{E242D713-43D5-4E07-BC37-C720E9F9BBFE}" presName="Accent" presStyleLbl="node1" presStyleIdx="0" presStyleCnt="7"/>
      <dgm:spPr/>
    </dgm:pt>
    <dgm:pt modelId="{7FA54D72-34C1-482B-8E5E-6AE32902D2DA}" type="pres">
      <dgm:prSet presAssocID="{E242D713-43D5-4E07-BC37-C720E9F9BBFE}" presName="ParentBackground7" presStyleCnt="0"/>
      <dgm:spPr/>
    </dgm:pt>
    <dgm:pt modelId="{0B0ACAAA-3AD6-4189-A2F2-C145B1563A2E}" type="pres">
      <dgm:prSet presAssocID="{E242D713-43D5-4E07-BC37-C720E9F9BBFE}" presName="ParentBackground" presStyleLbl="fgAcc1" presStyleIdx="0" presStyleCnt="7"/>
      <dgm:spPr/>
      <dgm:t>
        <a:bodyPr/>
        <a:lstStyle/>
        <a:p>
          <a:endParaRPr lang="en-US"/>
        </a:p>
      </dgm:t>
    </dgm:pt>
    <dgm:pt modelId="{BE3E28A7-FAA0-4A84-BBE7-264F4DB74ED1}" type="pres">
      <dgm:prSet presAssocID="{E242D713-43D5-4E07-BC37-C720E9F9BBFE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3FEA9-87D3-41C9-A4B3-9E151C845DBA}" type="pres">
      <dgm:prSet presAssocID="{D8C760F5-74A4-405B-8982-907F0D5040C3}" presName="Accent6" presStyleCnt="0"/>
      <dgm:spPr/>
    </dgm:pt>
    <dgm:pt modelId="{0C43915B-19B4-47EF-9FED-5E899093B0D0}" type="pres">
      <dgm:prSet presAssocID="{D8C760F5-74A4-405B-8982-907F0D5040C3}" presName="Accent" presStyleLbl="node1" presStyleIdx="1" presStyleCnt="7"/>
      <dgm:spPr/>
    </dgm:pt>
    <dgm:pt modelId="{59F8D9BB-1EB6-4A23-9BB3-F92E3863A7FD}" type="pres">
      <dgm:prSet presAssocID="{D8C760F5-74A4-405B-8982-907F0D5040C3}" presName="ParentBackground6" presStyleCnt="0"/>
      <dgm:spPr/>
    </dgm:pt>
    <dgm:pt modelId="{8DA51150-719D-44B9-BD39-32F433677F72}" type="pres">
      <dgm:prSet presAssocID="{D8C760F5-74A4-405B-8982-907F0D5040C3}" presName="ParentBackground" presStyleLbl="fgAcc1" presStyleIdx="1" presStyleCnt="7"/>
      <dgm:spPr/>
      <dgm:t>
        <a:bodyPr/>
        <a:lstStyle/>
        <a:p>
          <a:endParaRPr lang="en-US"/>
        </a:p>
      </dgm:t>
    </dgm:pt>
    <dgm:pt modelId="{2BEB0D25-391B-4B66-BFF5-3DF5FCC2FD7B}" type="pres">
      <dgm:prSet presAssocID="{D8C760F5-74A4-405B-8982-907F0D5040C3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3AE69-7624-4009-BACD-D1E9B8700E6C}" type="pres">
      <dgm:prSet presAssocID="{11503CF4-9C98-4994-8EE1-7C3812B9DF29}" presName="Accent5" presStyleCnt="0"/>
      <dgm:spPr/>
    </dgm:pt>
    <dgm:pt modelId="{803D0472-0564-455D-B5B2-F15E74591BD5}" type="pres">
      <dgm:prSet presAssocID="{11503CF4-9C98-4994-8EE1-7C3812B9DF29}" presName="Accent" presStyleLbl="node1" presStyleIdx="2" presStyleCnt="7"/>
      <dgm:spPr/>
    </dgm:pt>
    <dgm:pt modelId="{752ED9F6-E69A-4C35-9DE2-8031EA0D14A2}" type="pres">
      <dgm:prSet presAssocID="{11503CF4-9C98-4994-8EE1-7C3812B9DF29}" presName="ParentBackground5" presStyleCnt="0"/>
      <dgm:spPr/>
    </dgm:pt>
    <dgm:pt modelId="{1E324CEF-D591-401D-BC5D-6C1FDF28A396}" type="pres">
      <dgm:prSet presAssocID="{11503CF4-9C98-4994-8EE1-7C3812B9DF29}" presName="ParentBackground" presStyleLbl="fgAcc1" presStyleIdx="2" presStyleCnt="7"/>
      <dgm:spPr/>
      <dgm:t>
        <a:bodyPr/>
        <a:lstStyle/>
        <a:p>
          <a:endParaRPr lang="en-US"/>
        </a:p>
      </dgm:t>
    </dgm:pt>
    <dgm:pt modelId="{BEEF9A1F-4EBF-4171-B7C0-F7CC39CA311D}" type="pres">
      <dgm:prSet presAssocID="{11503CF4-9C98-4994-8EE1-7C3812B9DF2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11C73-A56C-4DEA-9767-F02667DCE34E}" type="pres">
      <dgm:prSet presAssocID="{54C91BF1-9441-4B8C-876C-BBEFBF681450}" presName="Accent4" presStyleCnt="0"/>
      <dgm:spPr/>
    </dgm:pt>
    <dgm:pt modelId="{AE681143-684C-4D94-A368-061D370D7C1C}" type="pres">
      <dgm:prSet presAssocID="{54C91BF1-9441-4B8C-876C-BBEFBF681450}" presName="Accent" presStyleLbl="node1" presStyleIdx="3" presStyleCnt="7"/>
      <dgm:spPr/>
    </dgm:pt>
    <dgm:pt modelId="{34063792-926C-4AEA-A84C-8EEE0A3D5D67}" type="pres">
      <dgm:prSet presAssocID="{54C91BF1-9441-4B8C-876C-BBEFBF681450}" presName="ParentBackground4" presStyleCnt="0"/>
      <dgm:spPr/>
    </dgm:pt>
    <dgm:pt modelId="{2B20F621-43D6-490D-B412-F06921DF5170}" type="pres">
      <dgm:prSet presAssocID="{54C91BF1-9441-4B8C-876C-BBEFBF681450}" presName="ParentBackground" presStyleLbl="fgAcc1" presStyleIdx="3" presStyleCnt="7"/>
      <dgm:spPr/>
      <dgm:t>
        <a:bodyPr/>
        <a:lstStyle/>
        <a:p>
          <a:endParaRPr lang="en-US"/>
        </a:p>
      </dgm:t>
    </dgm:pt>
    <dgm:pt modelId="{691F3413-77B9-41CC-9AFB-ABCD6366C4FB}" type="pres">
      <dgm:prSet presAssocID="{54C91BF1-9441-4B8C-876C-BBEFBF68145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EA0CE-EAC5-439C-8F1D-2508CB2EC88E}" type="pres">
      <dgm:prSet presAssocID="{B2AF4DE0-F07E-4CE4-98D2-D16B7F4047F4}" presName="Accent3" presStyleCnt="0"/>
      <dgm:spPr/>
    </dgm:pt>
    <dgm:pt modelId="{C499BD57-7F90-4785-9363-EE34248E9227}" type="pres">
      <dgm:prSet presAssocID="{B2AF4DE0-F07E-4CE4-98D2-D16B7F4047F4}" presName="Accent" presStyleLbl="node1" presStyleIdx="4" presStyleCnt="7"/>
      <dgm:spPr/>
    </dgm:pt>
    <dgm:pt modelId="{7A0499A8-046C-4E8F-933F-F05F9CCD3E7C}" type="pres">
      <dgm:prSet presAssocID="{B2AF4DE0-F07E-4CE4-98D2-D16B7F4047F4}" presName="ParentBackground3" presStyleCnt="0"/>
      <dgm:spPr/>
    </dgm:pt>
    <dgm:pt modelId="{2486C50D-AFC7-48CF-9F10-BA3C62DE08B7}" type="pres">
      <dgm:prSet presAssocID="{B2AF4DE0-F07E-4CE4-98D2-D16B7F4047F4}" presName="ParentBackground" presStyleLbl="fgAcc1" presStyleIdx="4" presStyleCnt="7"/>
      <dgm:spPr/>
      <dgm:t>
        <a:bodyPr/>
        <a:lstStyle/>
        <a:p>
          <a:endParaRPr lang="en-US"/>
        </a:p>
      </dgm:t>
    </dgm:pt>
    <dgm:pt modelId="{23EED367-3A23-449A-9A22-3345079D9D03}" type="pres">
      <dgm:prSet presAssocID="{B2AF4DE0-F07E-4CE4-98D2-D16B7F4047F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B7876-6916-4DAD-A2A5-D9435B65C6F6}" type="pres">
      <dgm:prSet presAssocID="{93D1A7E3-ACBD-4620-8EB3-C5021C63660B}" presName="Accent2" presStyleCnt="0"/>
      <dgm:spPr/>
    </dgm:pt>
    <dgm:pt modelId="{7556F18A-457C-450D-927D-ECE85A3AEFA4}" type="pres">
      <dgm:prSet presAssocID="{93D1A7E3-ACBD-4620-8EB3-C5021C63660B}" presName="Accent" presStyleLbl="node1" presStyleIdx="5" presStyleCnt="7"/>
      <dgm:spPr/>
    </dgm:pt>
    <dgm:pt modelId="{8BD83F36-4191-4568-8C94-E5807ABA3684}" type="pres">
      <dgm:prSet presAssocID="{93D1A7E3-ACBD-4620-8EB3-C5021C63660B}" presName="ParentBackground2" presStyleCnt="0"/>
      <dgm:spPr/>
    </dgm:pt>
    <dgm:pt modelId="{066A9C81-E497-45A8-BE5D-99314BD5927E}" type="pres">
      <dgm:prSet presAssocID="{93D1A7E3-ACBD-4620-8EB3-C5021C63660B}" presName="ParentBackground" presStyleLbl="fgAcc1" presStyleIdx="5" presStyleCnt="7"/>
      <dgm:spPr/>
      <dgm:t>
        <a:bodyPr/>
        <a:lstStyle/>
        <a:p>
          <a:endParaRPr lang="en-US"/>
        </a:p>
      </dgm:t>
    </dgm:pt>
    <dgm:pt modelId="{AEB5FCCF-6B4D-4079-A27E-D45F83602BD7}" type="pres">
      <dgm:prSet presAssocID="{93D1A7E3-ACBD-4620-8EB3-C5021C63660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FF24-1F7D-4596-B357-C802D96C7152}" type="pres">
      <dgm:prSet presAssocID="{0C466E39-F98F-4FC3-96EE-75A1EE7D097D}" presName="Accent1" presStyleCnt="0"/>
      <dgm:spPr/>
    </dgm:pt>
    <dgm:pt modelId="{A82085FD-4EB1-4010-9F40-4AC2532772CA}" type="pres">
      <dgm:prSet presAssocID="{0C466E39-F98F-4FC3-96EE-75A1EE7D097D}" presName="Accent" presStyleLbl="node1" presStyleIdx="6" presStyleCnt="7"/>
      <dgm:spPr/>
    </dgm:pt>
    <dgm:pt modelId="{6940D834-6D10-4307-B272-3264C17DD12C}" type="pres">
      <dgm:prSet presAssocID="{0C466E39-F98F-4FC3-96EE-75A1EE7D097D}" presName="ParentBackground1" presStyleCnt="0"/>
      <dgm:spPr/>
    </dgm:pt>
    <dgm:pt modelId="{EA9EEB4D-B931-42C9-9380-31D3D1AD5419}" type="pres">
      <dgm:prSet presAssocID="{0C466E39-F98F-4FC3-96EE-75A1EE7D097D}" presName="ParentBackground" presStyleLbl="fgAcc1" presStyleIdx="6" presStyleCnt="7"/>
      <dgm:spPr/>
      <dgm:t>
        <a:bodyPr/>
        <a:lstStyle/>
        <a:p>
          <a:endParaRPr lang="en-US"/>
        </a:p>
      </dgm:t>
    </dgm:pt>
    <dgm:pt modelId="{197A7582-9BD4-41D6-A306-DA392C64332B}" type="pres">
      <dgm:prSet presAssocID="{0C466E39-F98F-4FC3-96EE-75A1EE7D097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13A802-2033-4E5F-BB9A-418DEE335311}" type="presOf" srcId="{D8C760F5-74A4-405B-8982-907F0D5040C3}" destId="{8DA51150-719D-44B9-BD39-32F433677F72}" srcOrd="0" destOrd="0" presId="urn:microsoft.com/office/officeart/2011/layout/CircleProcess"/>
    <dgm:cxn modelId="{59BAEBEE-3B78-48DE-8A28-AD2E9A7DA6D1}" type="presOf" srcId="{11503CF4-9C98-4994-8EE1-7C3812B9DF29}" destId="{1E324CEF-D591-401D-BC5D-6C1FDF28A396}" srcOrd="0" destOrd="0" presId="urn:microsoft.com/office/officeart/2011/layout/CircleProcess"/>
    <dgm:cxn modelId="{B8EA9274-FF9F-4846-84C4-67F61D81BE4A}" srcId="{860E3DFD-370E-49B9-8424-B68D1B4CCFA1}" destId="{E242D713-43D5-4E07-BC37-C720E9F9BBFE}" srcOrd="6" destOrd="0" parTransId="{1BDF777B-CAD8-4975-9C6E-CE0F5742CBCF}" sibTransId="{60E170ED-CE58-4A6E-B59F-E33055D6B95E}"/>
    <dgm:cxn modelId="{80673F58-8657-4387-A6E8-3E22A2493513}" srcId="{860E3DFD-370E-49B9-8424-B68D1B4CCFA1}" destId="{93D1A7E3-ACBD-4620-8EB3-C5021C63660B}" srcOrd="1" destOrd="0" parTransId="{DBAFB6BF-3E27-4D38-A566-708C79D19815}" sibTransId="{36B66721-BF77-4D1D-B8C4-024BC412A6CE}"/>
    <dgm:cxn modelId="{EA0D7EF0-E614-45A8-9228-B134F8AB986E}" type="presOf" srcId="{0C466E39-F98F-4FC3-96EE-75A1EE7D097D}" destId="{EA9EEB4D-B931-42C9-9380-31D3D1AD5419}" srcOrd="0" destOrd="0" presId="urn:microsoft.com/office/officeart/2011/layout/CircleProcess"/>
    <dgm:cxn modelId="{53F4E10A-6E2C-4864-A07B-9BE6567E1159}" type="presOf" srcId="{93D1A7E3-ACBD-4620-8EB3-C5021C63660B}" destId="{066A9C81-E497-45A8-BE5D-99314BD5927E}" srcOrd="0" destOrd="0" presId="urn:microsoft.com/office/officeart/2011/layout/CircleProcess"/>
    <dgm:cxn modelId="{4DB508E4-4941-4541-A358-B2A55D3F7DBB}" type="presOf" srcId="{54C91BF1-9441-4B8C-876C-BBEFBF681450}" destId="{691F3413-77B9-41CC-9AFB-ABCD6366C4FB}" srcOrd="1" destOrd="0" presId="urn:microsoft.com/office/officeart/2011/layout/CircleProcess"/>
    <dgm:cxn modelId="{E5A2F3B4-91BA-4930-8C95-445236DCD240}" type="presOf" srcId="{0C466E39-F98F-4FC3-96EE-75A1EE7D097D}" destId="{197A7582-9BD4-41D6-A306-DA392C64332B}" srcOrd="1" destOrd="0" presId="urn:microsoft.com/office/officeart/2011/layout/CircleProcess"/>
    <dgm:cxn modelId="{29BA9283-3303-4887-BE27-B38DF30FBCED}" srcId="{860E3DFD-370E-49B9-8424-B68D1B4CCFA1}" destId="{0C466E39-F98F-4FC3-96EE-75A1EE7D097D}" srcOrd="0" destOrd="0" parTransId="{7E099F07-9347-4F86-AB11-ED6CD637585C}" sibTransId="{428A638C-2831-48A1-9265-0A646F4750C7}"/>
    <dgm:cxn modelId="{829ED6DF-E036-4828-B79D-2E1B99957D19}" type="presOf" srcId="{860E3DFD-370E-49B9-8424-B68D1B4CCFA1}" destId="{295F75AC-37DC-4A8E-B8BE-84F237C886DD}" srcOrd="0" destOrd="0" presId="urn:microsoft.com/office/officeart/2011/layout/CircleProcess"/>
    <dgm:cxn modelId="{3829F302-3F7E-4408-BC8A-2BD018C9B4BE}" type="presOf" srcId="{11503CF4-9C98-4994-8EE1-7C3812B9DF29}" destId="{BEEF9A1F-4EBF-4171-B7C0-F7CC39CA311D}" srcOrd="1" destOrd="0" presId="urn:microsoft.com/office/officeart/2011/layout/CircleProcess"/>
    <dgm:cxn modelId="{14100BD5-4CDC-45CB-AFCD-D4881A92559A}" srcId="{860E3DFD-370E-49B9-8424-B68D1B4CCFA1}" destId="{54C91BF1-9441-4B8C-876C-BBEFBF681450}" srcOrd="3" destOrd="0" parTransId="{DD8FBACA-7B84-4A3E-AA95-562AC88D9A37}" sibTransId="{C3AC9875-475D-499A-B2DD-79A6251A6A03}"/>
    <dgm:cxn modelId="{5F193B18-3DCB-42B4-81B9-74C6D24423F3}" srcId="{860E3DFD-370E-49B9-8424-B68D1B4CCFA1}" destId="{B2AF4DE0-F07E-4CE4-98D2-D16B7F4047F4}" srcOrd="2" destOrd="0" parTransId="{B43C07F7-2E5B-4102-B07C-388E18FD05DB}" sibTransId="{9201FA96-18C4-4A4B-B7BB-9B96C28BCA21}"/>
    <dgm:cxn modelId="{95B78BDC-0224-49EB-AC54-5EA623270A52}" type="presOf" srcId="{E242D713-43D5-4E07-BC37-C720E9F9BBFE}" destId="{BE3E28A7-FAA0-4A84-BBE7-264F4DB74ED1}" srcOrd="1" destOrd="0" presId="urn:microsoft.com/office/officeart/2011/layout/CircleProcess"/>
    <dgm:cxn modelId="{3E3E445D-46F2-4E19-A4CB-0B975F1A0134}" srcId="{860E3DFD-370E-49B9-8424-B68D1B4CCFA1}" destId="{D8C760F5-74A4-405B-8982-907F0D5040C3}" srcOrd="5" destOrd="0" parTransId="{1C3E4554-062D-4F27-A334-3F8A12783659}" sibTransId="{9F4073ED-909E-46CB-872D-C316183CA06A}"/>
    <dgm:cxn modelId="{CF9179EA-2C35-4688-95D4-78CC86F730D0}" type="presOf" srcId="{B2AF4DE0-F07E-4CE4-98D2-D16B7F4047F4}" destId="{23EED367-3A23-449A-9A22-3345079D9D03}" srcOrd="1" destOrd="0" presId="urn:microsoft.com/office/officeart/2011/layout/CircleProcess"/>
    <dgm:cxn modelId="{63E8E79F-F12C-4A60-986F-D5CCDBA07757}" type="presOf" srcId="{E242D713-43D5-4E07-BC37-C720E9F9BBFE}" destId="{0B0ACAAA-3AD6-4189-A2F2-C145B1563A2E}" srcOrd="0" destOrd="0" presId="urn:microsoft.com/office/officeart/2011/layout/CircleProcess"/>
    <dgm:cxn modelId="{5512AABD-DED1-485F-8CA9-AE6B469C55B2}" type="presOf" srcId="{D8C760F5-74A4-405B-8982-907F0D5040C3}" destId="{2BEB0D25-391B-4B66-BFF5-3DF5FCC2FD7B}" srcOrd="1" destOrd="0" presId="urn:microsoft.com/office/officeart/2011/layout/CircleProcess"/>
    <dgm:cxn modelId="{79B24F31-2185-485D-8BA0-31C9A936E06A}" type="presOf" srcId="{93D1A7E3-ACBD-4620-8EB3-C5021C63660B}" destId="{AEB5FCCF-6B4D-4079-A27E-D45F83602BD7}" srcOrd="1" destOrd="0" presId="urn:microsoft.com/office/officeart/2011/layout/CircleProcess"/>
    <dgm:cxn modelId="{4D80A196-AC7E-42B5-99D8-4F8CECEB8C42}" type="presOf" srcId="{B2AF4DE0-F07E-4CE4-98D2-D16B7F4047F4}" destId="{2486C50D-AFC7-48CF-9F10-BA3C62DE08B7}" srcOrd="0" destOrd="0" presId="urn:microsoft.com/office/officeart/2011/layout/CircleProcess"/>
    <dgm:cxn modelId="{1C327F4A-D040-4E93-A772-B800BA21DB10}" type="presOf" srcId="{54C91BF1-9441-4B8C-876C-BBEFBF681450}" destId="{2B20F621-43D6-490D-B412-F06921DF5170}" srcOrd="0" destOrd="0" presId="urn:microsoft.com/office/officeart/2011/layout/CircleProcess"/>
    <dgm:cxn modelId="{6F834851-D41E-4B3F-BDCE-5FCF4873964D}" srcId="{860E3DFD-370E-49B9-8424-B68D1B4CCFA1}" destId="{11503CF4-9C98-4994-8EE1-7C3812B9DF29}" srcOrd="4" destOrd="0" parTransId="{7D1FB4B1-EE2A-4A44-9DFD-8C1713522256}" sibTransId="{9D690A4C-DF8B-4ECF-8C5A-CC5BEB6FD245}"/>
    <dgm:cxn modelId="{29D5287C-0275-4D8D-B552-6A16B27BB815}" type="presParOf" srcId="{295F75AC-37DC-4A8E-B8BE-84F237C886DD}" destId="{D3E446BD-0721-4E77-8C26-58590ACA98A5}" srcOrd="0" destOrd="0" presId="urn:microsoft.com/office/officeart/2011/layout/CircleProcess"/>
    <dgm:cxn modelId="{88AA66F5-BF19-45D2-8C9D-7AE2745960F2}" type="presParOf" srcId="{D3E446BD-0721-4E77-8C26-58590ACA98A5}" destId="{9A177F26-F13A-4EB4-B322-D07439F06F9E}" srcOrd="0" destOrd="0" presId="urn:microsoft.com/office/officeart/2011/layout/CircleProcess"/>
    <dgm:cxn modelId="{6D92744E-BD27-4ADB-9F11-8AE96AD26044}" type="presParOf" srcId="{295F75AC-37DC-4A8E-B8BE-84F237C886DD}" destId="{7FA54D72-34C1-482B-8E5E-6AE32902D2DA}" srcOrd="1" destOrd="0" presId="urn:microsoft.com/office/officeart/2011/layout/CircleProcess"/>
    <dgm:cxn modelId="{3F807214-23D8-4B7B-A2F8-47D4DC5CA9C9}" type="presParOf" srcId="{7FA54D72-34C1-482B-8E5E-6AE32902D2DA}" destId="{0B0ACAAA-3AD6-4189-A2F2-C145B1563A2E}" srcOrd="0" destOrd="0" presId="urn:microsoft.com/office/officeart/2011/layout/CircleProcess"/>
    <dgm:cxn modelId="{760ACEC7-116C-4E83-9889-0CD5620CB049}" type="presParOf" srcId="{295F75AC-37DC-4A8E-B8BE-84F237C886DD}" destId="{BE3E28A7-FAA0-4A84-BBE7-264F4DB74ED1}" srcOrd="2" destOrd="0" presId="urn:microsoft.com/office/officeart/2011/layout/CircleProcess"/>
    <dgm:cxn modelId="{88FE0881-CBE5-47DD-9CB9-60041277B817}" type="presParOf" srcId="{295F75AC-37DC-4A8E-B8BE-84F237C886DD}" destId="{CA43FEA9-87D3-41C9-A4B3-9E151C845DBA}" srcOrd="3" destOrd="0" presId="urn:microsoft.com/office/officeart/2011/layout/CircleProcess"/>
    <dgm:cxn modelId="{89F15EC8-939C-42F3-ABAC-C968C739DD00}" type="presParOf" srcId="{CA43FEA9-87D3-41C9-A4B3-9E151C845DBA}" destId="{0C43915B-19B4-47EF-9FED-5E899093B0D0}" srcOrd="0" destOrd="0" presId="urn:microsoft.com/office/officeart/2011/layout/CircleProcess"/>
    <dgm:cxn modelId="{DB52B0E9-E5AB-4D91-A187-83A1AC5F912C}" type="presParOf" srcId="{295F75AC-37DC-4A8E-B8BE-84F237C886DD}" destId="{59F8D9BB-1EB6-4A23-9BB3-F92E3863A7FD}" srcOrd="4" destOrd="0" presId="urn:microsoft.com/office/officeart/2011/layout/CircleProcess"/>
    <dgm:cxn modelId="{9139755D-E881-42B1-89EB-99871F1CE88B}" type="presParOf" srcId="{59F8D9BB-1EB6-4A23-9BB3-F92E3863A7FD}" destId="{8DA51150-719D-44B9-BD39-32F433677F72}" srcOrd="0" destOrd="0" presId="urn:microsoft.com/office/officeart/2011/layout/CircleProcess"/>
    <dgm:cxn modelId="{A7B21036-A826-44DA-8B2C-F620AB09A75B}" type="presParOf" srcId="{295F75AC-37DC-4A8E-B8BE-84F237C886DD}" destId="{2BEB0D25-391B-4B66-BFF5-3DF5FCC2FD7B}" srcOrd="5" destOrd="0" presId="urn:microsoft.com/office/officeart/2011/layout/CircleProcess"/>
    <dgm:cxn modelId="{C9DB97A3-46E9-4977-8B3C-5C8DCCAC6FF4}" type="presParOf" srcId="{295F75AC-37DC-4A8E-B8BE-84F237C886DD}" destId="{43D3AE69-7624-4009-BACD-D1E9B8700E6C}" srcOrd="6" destOrd="0" presId="urn:microsoft.com/office/officeart/2011/layout/CircleProcess"/>
    <dgm:cxn modelId="{6DEB032B-FD2A-4529-94C7-7DC6A5A5F62C}" type="presParOf" srcId="{43D3AE69-7624-4009-BACD-D1E9B8700E6C}" destId="{803D0472-0564-455D-B5B2-F15E74591BD5}" srcOrd="0" destOrd="0" presId="urn:microsoft.com/office/officeart/2011/layout/CircleProcess"/>
    <dgm:cxn modelId="{46B50106-4E27-4442-A945-1271CEB203BA}" type="presParOf" srcId="{295F75AC-37DC-4A8E-B8BE-84F237C886DD}" destId="{752ED9F6-E69A-4C35-9DE2-8031EA0D14A2}" srcOrd="7" destOrd="0" presId="urn:microsoft.com/office/officeart/2011/layout/CircleProcess"/>
    <dgm:cxn modelId="{E176B24E-6004-435E-BF7F-F48AC68EAF30}" type="presParOf" srcId="{752ED9F6-E69A-4C35-9DE2-8031EA0D14A2}" destId="{1E324CEF-D591-401D-BC5D-6C1FDF28A396}" srcOrd="0" destOrd="0" presId="urn:microsoft.com/office/officeart/2011/layout/CircleProcess"/>
    <dgm:cxn modelId="{74788ACC-9CF9-4390-B8E7-52558F4AD2C8}" type="presParOf" srcId="{295F75AC-37DC-4A8E-B8BE-84F237C886DD}" destId="{BEEF9A1F-4EBF-4171-B7C0-F7CC39CA311D}" srcOrd="8" destOrd="0" presId="urn:microsoft.com/office/officeart/2011/layout/CircleProcess"/>
    <dgm:cxn modelId="{3DF1F605-195B-4738-A670-004D3EA9CAAC}" type="presParOf" srcId="{295F75AC-37DC-4A8E-B8BE-84F237C886DD}" destId="{ED211C73-A56C-4DEA-9767-F02667DCE34E}" srcOrd="9" destOrd="0" presId="urn:microsoft.com/office/officeart/2011/layout/CircleProcess"/>
    <dgm:cxn modelId="{7E901BA7-6B11-4FF8-829D-16958686735D}" type="presParOf" srcId="{ED211C73-A56C-4DEA-9767-F02667DCE34E}" destId="{AE681143-684C-4D94-A368-061D370D7C1C}" srcOrd="0" destOrd="0" presId="urn:microsoft.com/office/officeart/2011/layout/CircleProcess"/>
    <dgm:cxn modelId="{FDE1A173-B6B8-45D3-A009-ECA898EAF617}" type="presParOf" srcId="{295F75AC-37DC-4A8E-B8BE-84F237C886DD}" destId="{34063792-926C-4AEA-A84C-8EEE0A3D5D67}" srcOrd="10" destOrd="0" presId="urn:microsoft.com/office/officeart/2011/layout/CircleProcess"/>
    <dgm:cxn modelId="{28E5493D-D1EB-4A85-928F-DA88AB3BD137}" type="presParOf" srcId="{34063792-926C-4AEA-A84C-8EEE0A3D5D67}" destId="{2B20F621-43D6-490D-B412-F06921DF5170}" srcOrd="0" destOrd="0" presId="urn:microsoft.com/office/officeart/2011/layout/CircleProcess"/>
    <dgm:cxn modelId="{B96F7DE4-7BD1-4CB5-A503-6F5AF90AD026}" type="presParOf" srcId="{295F75AC-37DC-4A8E-B8BE-84F237C886DD}" destId="{691F3413-77B9-41CC-9AFB-ABCD6366C4FB}" srcOrd="11" destOrd="0" presId="urn:microsoft.com/office/officeart/2011/layout/CircleProcess"/>
    <dgm:cxn modelId="{59F00CCA-4AFF-49A8-AFC6-F69484D14460}" type="presParOf" srcId="{295F75AC-37DC-4A8E-B8BE-84F237C886DD}" destId="{3D9EA0CE-EAC5-439C-8F1D-2508CB2EC88E}" srcOrd="12" destOrd="0" presId="urn:microsoft.com/office/officeart/2011/layout/CircleProcess"/>
    <dgm:cxn modelId="{3914B553-4DA5-4907-B7C9-F931D39EF683}" type="presParOf" srcId="{3D9EA0CE-EAC5-439C-8F1D-2508CB2EC88E}" destId="{C499BD57-7F90-4785-9363-EE34248E9227}" srcOrd="0" destOrd="0" presId="urn:microsoft.com/office/officeart/2011/layout/CircleProcess"/>
    <dgm:cxn modelId="{ACC250B8-BFAB-4569-93F0-10A24E965B23}" type="presParOf" srcId="{295F75AC-37DC-4A8E-B8BE-84F237C886DD}" destId="{7A0499A8-046C-4E8F-933F-F05F9CCD3E7C}" srcOrd="13" destOrd="0" presId="urn:microsoft.com/office/officeart/2011/layout/CircleProcess"/>
    <dgm:cxn modelId="{CBBEE8DB-A1B0-443A-99C0-2000A98648CE}" type="presParOf" srcId="{7A0499A8-046C-4E8F-933F-F05F9CCD3E7C}" destId="{2486C50D-AFC7-48CF-9F10-BA3C62DE08B7}" srcOrd="0" destOrd="0" presId="urn:microsoft.com/office/officeart/2011/layout/CircleProcess"/>
    <dgm:cxn modelId="{37CD92A9-0002-4A05-87C5-5B019BA4AB0C}" type="presParOf" srcId="{295F75AC-37DC-4A8E-B8BE-84F237C886DD}" destId="{23EED367-3A23-449A-9A22-3345079D9D03}" srcOrd="14" destOrd="0" presId="urn:microsoft.com/office/officeart/2011/layout/CircleProcess"/>
    <dgm:cxn modelId="{C9B4B496-4797-4177-97EC-DECECD067BD3}" type="presParOf" srcId="{295F75AC-37DC-4A8E-B8BE-84F237C886DD}" destId="{BDDB7876-6916-4DAD-A2A5-D9435B65C6F6}" srcOrd="15" destOrd="0" presId="urn:microsoft.com/office/officeart/2011/layout/CircleProcess"/>
    <dgm:cxn modelId="{3DAB9659-38AD-41CD-90B0-BA7118A56566}" type="presParOf" srcId="{BDDB7876-6916-4DAD-A2A5-D9435B65C6F6}" destId="{7556F18A-457C-450D-927D-ECE85A3AEFA4}" srcOrd="0" destOrd="0" presId="urn:microsoft.com/office/officeart/2011/layout/CircleProcess"/>
    <dgm:cxn modelId="{4CDC0085-D0FC-47A9-B6FD-F48654F2FB36}" type="presParOf" srcId="{295F75AC-37DC-4A8E-B8BE-84F237C886DD}" destId="{8BD83F36-4191-4568-8C94-E5807ABA3684}" srcOrd="16" destOrd="0" presId="urn:microsoft.com/office/officeart/2011/layout/CircleProcess"/>
    <dgm:cxn modelId="{D90527AA-0B43-4757-AB36-F17A7A454BE1}" type="presParOf" srcId="{8BD83F36-4191-4568-8C94-E5807ABA3684}" destId="{066A9C81-E497-45A8-BE5D-99314BD5927E}" srcOrd="0" destOrd="0" presId="urn:microsoft.com/office/officeart/2011/layout/CircleProcess"/>
    <dgm:cxn modelId="{DF44DDCA-13C4-4237-AA67-6270C91D505A}" type="presParOf" srcId="{295F75AC-37DC-4A8E-B8BE-84F237C886DD}" destId="{AEB5FCCF-6B4D-4079-A27E-D45F83602BD7}" srcOrd="17" destOrd="0" presId="urn:microsoft.com/office/officeart/2011/layout/CircleProcess"/>
    <dgm:cxn modelId="{DBA6D369-9B4B-4118-9311-4C2BAC160B2A}" type="presParOf" srcId="{295F75AC-37DC-4A8E-B8BE-84F237C886DD}" destId="{D5BCFF24-1F7D-4596-B357-C802D96C7152}" srcOrd="18" destOrd="0" presId="urn:microsoft.com/office/officeart/2011/layout/CircleProcess"/>
    <dgm:cxn modelId="{56F0F702-C2F9-4BBE-9311-799DFA8A063E}" type="presParOf" srcId="{D5BCFF24-1F7D-4596-B357-C802D96C7152}" destId="{A82085FD-4EB1-4010-9F40-4AC2532772CA}" srcOrd="0" destOrd="0" presId="urn:microsoft.com/office/officeart/2011/layout/CircleProcess"/>
    <dgm:cxn modelId="{1E0A4219-B49F-4C9A-9EC5-FD94346FEFA4}" type="presParOf" srcId="{295F75AC-37DC-4A8E-B8BE-84F237C886DD}" destId="{6940D834-6D10-4307-B272-3264C17DD12C}" srcOrd="19" destOrd="0" presId="urn:microsoft.com/office/officeart/2011/layout/CircleProcess"/>
    <dgm:cxn modelId="{DA260269-3CF6-4CC3-94E9-DDB8EA286F44}" type="presParOf" srcId="{6940D834-6D10-4307-B272-3264C17DD12C}" destId="{EA9EEB4D-B931-42C9-9380-31D3D1AD5419}" srcOrd="0" destOrd="0" presId="urn:microsoft.com/office/officeart/2011/layout/CircleProcess"/>
    <dgm:cxn modelId="{A7754336-C4AE-4F5C-A64D-98064DA2D11C}" type="presParOf" srcId="{295F75AC-37DC-4A8E-B8BE-84F237C886DD}" destId="{197A7582-9BD4-41D6-A306-DA392C64332B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7A5D6-795B-4F07-8981-7F453F9CE434}">
      <dsp:nvSpPr>
        <dsp:cNvPr id="0" name=""/>
        <dsp:cNvSpPr/>
      </dsp:nvSpPr>
      <dsp:spPr>
        <a:xfrm>
          <a:off x="4167" y="912177"/>
          <a:ext cx="1597424" cy="6389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ACCURACY</a:t>
          </a:r>
          <a:endParaRPr lang="en-US" sz="1200" kern="1200" dirty="0"/>
        </a:p>
      </dsp:txBody>
      <dsp:txXfrm>
        <a:off x="4167" y="912177"/>
        <a:ext cx="1597424" cy="638969"/>
      </dsp:txXfrm>
    </dsp:sp>
    <dsp:sp modelId="{DACF09D3-DCF9-49A8-8C30-1E73AEC82AD5}">
      <dsp:nvSpPr>
        <dsp:cNvPr id="0" name=""/>
        <dsp:cNvSpPr/>
      </dsp:nvSpPr>
      <dsp:spPr>
        <a:xfrm>
          <a:off x="4167" y="1551147"/>
          <a:ext cx="1597424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Real-time data &amp; consistency checks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Legible entries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Automatic calculations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Better data management quality performance</a:t>
          </a:r>
          <a:endParaRPr lang="en-US" sz="1200" kern="1200" dirty="0"/>
        </a:p>
      </dsp:txBody>
      <dsp:txXfrm>
        <a:off x="4167" y="1551147"/>
        <a:ext cx="1597424" cy="2854800"/>
      </dsp:txXfrm>
    </dsp:sp>
    <dsp:sp modelId="{33AFE5E3-14E9-4AE0-A963-75F0F20ACECE}">
      <dsp:nvSpPr>
        <dsp:cNvPr id="0" name=""/>
        <dsp:cNvSpPr/>
      </dsp:nvSpPr>
      <dsp:spPr>
        <a:xfrm>
          <a:off x="1825231" y="912177"/>
          <a:ext cx="1597424" cy="638969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ORGANIZATION</a:t>
          </a:r>
        </a:p>
      </dsp:txBody>
      <dsp:txXfrm>
        <a:off x="1825231" y="912177"/>
        <a:ext cx="1597424" cy="638969"/>
      </dsp:txXfrm>
    </dsp:sp>
    <dsp:sp modelId="{8292AEAF-DB08-44FD-85AC-EF2441583BBB}">
      <dsp:nvSpPr>
        <dsp:cNvPr id="0" name=""/>
        <dsp:cNvSpPr/>
      </dsp:nvSpPr>
      <dsp:spPr>
        <a:xfrm>
          <a:off x="1825231" y="1551147"/>
          <a:ext cx="1597424" cy="2854800"/>
        </a:xfrm>
        <a:prstGeom prst="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User-friendly navigation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Search and filter options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Unified database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Greater visibility</a:t>
          </a:r>
        </a:p>
      </dsp:txBody>
      <dsp:txXfrm>
        <a:off x="1825231" y="1551147"/>
        <a:ext cx="1597424" cy="2854800"/>
      </dsp:txXfrm>
    </dsp:sp>
    <dsp:sp modelId="{2B71B026-23F5-4352-8746-55CF602391A2}">
      <dsp:nvSpPr>
        <dsp:cNvPr id="0" name=""/>
        <dsp:cNvSpPr/>
      </dsp:nvSpPr>
      <dsp:spPr>
        <a:xfrm>
          <a:off x="3646295" y="912177"/>
          <a:ext cx="1597424" cy="63896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EFFICIENT DATA MANAGEMENT</a:t>
          </a:r>
          <a:endParaRPr lang="en-US" sz="1200" kern="1200" dirty="0"/>
        </a:p>
      </dsp:txBody>
      <dsp:txXfrm>
        <a:off x="3646295" y="912177"/>
        <a:ext cx="1597424" cy="638969"/>
      </dsp:txXfrm>
    </dsp:sp>
    <dsp:sp modelId="{73B536B5-A9D5-4BCC-916D-65677B72C5BE}">
      <dsp:nvSpPr>
        <dsp:cNvPr id="0" name=""/>
        <dsp:cNvSpPr/>
      </dsp:nvSpPr>
      <dsp:spPr>
        <a:xfrm>
          <a:off x="3650464" y="1554487"/>
          <a:ext cx="1597424" cy="285480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entry at sites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SDMC data entry process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Real-time data access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Unified database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Less time managing queries</a:t>
          </a:r>
        </a:p>
      </dsp:txBody>
      <dsp:txXfrm>
        <a:off x="3650464" y="1554487"/>
        <a:ext cx="1597424" cy="2854800"/>
      </dsp:txXfrm>
    </dsp:sp>
    <dsp:sp modelId="{59DD9AFA-AF91-4E18-B377-94B542E8845B}">
      <dsp:nvSpPr>
        <dsp:cNvPr id="0" name=""/>
        <dsp:cNvSpPr/>
      </dsp:nvSpPr>
      <dsp:spPr>
        <a:xfrm>
          <a:off x="5467359" y="912177"/>
          <a:ext cx="1597424" cy="638969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SECURITY</a:t>
          </a:r>
          <a:endParaRPr lang="en-US" kern="1200" dirty="0"/>
        </a:p>
      </dsp:txBody>
      <dsp:txXfrm>
        <a:off x="5467359" y="912177"/>
        <a:ext cx="1597424" cy="638969"/>
      </dsp:txXfrm>
    </dsp:sp>
    <dsp:sp modelId="{469E1E17-FB93-4A63-BA0B-952122E595A6}">
      <dsp:nvSpPr>
        <dsp:cNvPr id="0" name=""/>
        <dsp:cNvSpPr/>
      </dsp:nvSpPr>
      <dsp:spPr>
        <a:xfrm>
          <a:off x="5467359" y="1551147"/>
          <a:ext cx="1597424" cy="2854800"/>
        </a:xfrm>
        <a:prstGeom prst="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protected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Data backed-up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User and role-specific permissions</a:t>
          </a:r>
        </a:p>
      </dsp:txBody>
      <dsp:txXfrm>
        <a:off x="5467359" y="1551147"/>
        <a:ext cx="1597424" cy="2854800"/>
      </dsp:txXfrm>
    </dsp:sp>
    <dsp:sp modelId="{0FC185A7-9A77-414C-ACDE-8255687D3640}">
      <dsp:nvSpPr>
        <dsp:cNvPr id="0" name=""/>
        <dsp:cNvSpPr/>
      </dsp:nvSpPr>
      <dsp:spPr>
        <a:xfrm>
          <a:off x="7288424" y="912177"/>
          <a:ext cx="1597424" cy="63896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REGULATORY </a:t>
          </a:r>
          <a:r>
            <a:rPr lang="en-US" sz="1200" kern="1200" dirty="0" smtClean="0"/>
            <a:t>COMPLIANCE</a:t>
          </a:r>
          <a:endParaRPr lang="en-US" kern="1200"/>
        </a:p>
      </dsp:txBody>
      <dsp:txXfrm>
        <a:off x="7288424" y="912177"/>
        <a:ext cx="1597424" cy="638969"/>
      </dsp:txXfrm>
    </dsp:sp>
    <dsp:sp modelId="{BCBB2EE5-445D-41FE-9DA6-A5C2C76518FD}">
      <dsp:nvSpPr>
        <dsp:cNvPr id="0" name=""/>
        <dsp:cNvSpPr/>
      </dsp:nvSpPr>
      <dsp:spPr>
        <a:xfrm>
          <a:off x="7288424" y="1551147"/>
          <a:ext cx="1597424" cy="285480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Validated system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Data </a:t>
          </a:r>
          <a:r>
            <a:rPr lang="en-US" sz="1200" kern="1200" dirty="0" smtClean="0"/>
            <a:t>integrity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21 CFR Part 11 (Electronic Records, Electronic Signatures)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Electronic source data verification (monitors)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CDISC/SDTM output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Submission-ready data</a:t>
          </a:r>
        </a:p>
      </dsp:txBody>
      <dsp:txXfrm>
        <a:off x="7288424" y="1551147"/>
        <a:ext cx="1597424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77F26-F13A-4EB4-B322-D07439F06F9E}">
      <dsp:nvSpPr>
        <dsp:cNvPr id="0" name=""/>
        <dsp:cNvSpPr/>
      </dsp:nvSpPr>
      <dsp:spPr>
        <a:xfrm>
          <a:off x="7262128" y="1646603"/>
          <a:ext cx="1122361" cy="1122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ACAAA-3AD6-4189-A2F2-C145B1563A2E}">
      <dsp:nvSpPr>
        <dsp:cNvPr id="0" name=""/>
        <dsp:cNvSpPr/>
      </dsp:nvSpPr>
      <dsp:spPr>
        <a:xfrm>
          <a:off x="7300259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Analysis of high quality data</a:t>
          </a:r>
          <a:endParaRPr lang="en-US" sz="1200" kern="1200" dirty="0"/>
        </a:p>
      </dsp:txBody>
      <dsp:txXfrm>
        <a:off x="7449465" y="1833639"/>
        <a:ext cx="747688" cy="747946"/>
      </dsp:txXfrm>
    </dsp:sp>
    <dsp:sp modelId="{0C43915B-19B4-47EF-9FED-5E899093B0D0}">
      <dsp:nvSpPr>
        <dsp:cNvPr id="0" name=""/>
        <dsp:cNvSpPr/>
      </dsp:nvSpPr>
      <dsp:spPr>
        <a:xfrm rot="2700000">
          <a:off x="6103024" y="1646477"/>
          <a:ext cx="1122073" cy="11220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1150-719D-44B9-BD39-32F433677F72}">
      <dsp:nvSpPr>
        <dsp:cNvPr id="0" name=""/>
        <dsp:cNvSpPr/>
      </dsp:nvSpPr>
      <dsp:spPr>
        <a:xfrm>
          <a:off x="6140596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Faster data availability</a:t>
          </a:r>
          <a:endParaRPr lang="en-US" sz="1200" kern="1200" dirty="0"/>
        </a:p>
      </dsp:txBody>
      <dsp:txXfrm>
        <a:off x="6289802" y="1833639"/>
        <a:ext cx="747688" cy="747946"/>
      </dsp:txXfrm>
    </dsp:sp>
    <dsp:sp modelId="{803D0472-0564-455D-B5B2-F15E74591BD5}">
      <dsp:nvSpPr>
        <dsp:cNvPr id="0" name=""/>
        <dsp:cNvSpPr/>
      </dsp:nvSpPr>
      <dsp:spPr>
        <a:xfrm rot="2700000">
          <a:off x="4944190" y="1646477"/>
          <a:ext cx="1122073" cy="11220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24CEF-D591-401D-BC5D-6C1FDF28A396}">
      <dsp:nvSpPr>
        <dsp:cNvPr id="0" name=""/>
        <dsp:cNvSpPr/>
      </dsp:nvSpPr>
      <dsp:spPr>
        <a:xfrm>
          <a:off x="4980933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Faster closeout</a:t>
          </a:r>
          <a:endParaRPr lang="en-US" sz="1200" kern="1200" dirty="0"/>
        </a:p>
      </dsp:txBody>
      <dsp:txXfrm>
        <a:off x="5130968" y="1833639"/>
        <a:ext cx="747688" cy="747946"/>
      </dsp:txXfrm>
    </dsp:sp>
    <dsp:sp modelId="{AE681143-684C-4D94-A368-061D370D7C1C}">
      <dsp:nvSpPr>
        <dsp:cNvPr id="0" name=""/>
        <dsp:cNvSpPr/>
      </dsp:nvSpPr>
      <dsp:spPr>
        <a:xfrm rot="2700000">
          <a:off x="3784527" y="1646477"/>
          <a:ext cx="1122073" cy="11220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0F621-43D6-490D-B412-F06921DF5170}">
      <dsp:nvSpPr>
        <dsp:cNvPr id="0" name=""/>
        <dsp:cNvSpPr/>
      </dsp:nvSpPr>
      <dsp:spPr>
        <a:xfrm>
          <a:off x="3822098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More efficient data cleaning</a:t>
          </a:r>
          <a:endParaRPr lang="en-US" sz="1200" kern="1200" dirty="0"/>
        </a:p>
      </dsp:txBody>
      <dsp:txXfrm>
        <a:off x="3971304" y="1833639"/>
        <a:ext cx="747688" cy="747946"/>
      </dsp:txXfrm>
    </dsp:sp>
    <dsp:sp modelId="{C499BD57-7F90-4785-9363-EE34248E9227}">
      <dsp:nvSpPr>
        <dsp:cNvPr id="0" name=""/>
        <dsp:cNvSpPr/>
      </dsp:nvSpPr>
      <dsp:spPr>
        <a:xfrm rot="2700000">
          <a:off x="2624863" y="1646477"/>
          <a:ext cx="1122073" cy="11220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6C50D-AFC7-48CF-9F10-BA3C62DE08B7}">
      <dsp:nvSpPr>
        <dsp:cNvPr id="0" name=""/>
        <dsp:cNvSpPr/>
      </dsp:nvSpPr>
      <dsp:spPr>
        <a:xfrm>
          <a:off x="2662435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Cleaner data</a:t>
          </a:r>
          <a:endParaRPr lang="en-US" sz="1200" kern="1200" dirty="0"/>
        </a:p>
      </dsp:txBody>
      <dsp:txXfrm>
        <a:off x="2811641" y="1833639"/>
        <a:ext cx="747688" cy="747946"/>
      </dsp:txXfrm>
    </dsp:sp>
    <dsp:sp modelId="{7556F18A-457C-450D-927D-ECE85A3AEFA4}">
      <dsp:nvSpPr>
        <dsp:cNvPr id="0" name=""/>
        <dsp:cNvSpPr/>
      </dsp:nvSpPr>
      <dsp:spPr>
        <a:xfrm rot="2700000">
          <a:off x="1466029" y="1646477"/>
          <a:ext cx="1122073" cy="11220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A9C81-E497-45A8-BE5D-99314BD5927E}">
      <dsp:nvSpPr>
        <dsp:cNvPr id="0" name=""/>
        <dsp:cNvSpPr/>
      </dsp:nvSpPr>
      <dsp:spPr>
        <a:xfrm>
          <a:off x="1502772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Less data streams</a:t>
          </a:r>
          <a:endParaRPr lang="en-US" sz="1200" kern="1200" dirty="0"/>
        </a:p>
      </dsp:txBody>
      <dsp:txXfrm>
        <a:off x="1652807" y="1833639"/>
        <a:ext cx="747688" cy="747946"/>
      </dsp:txXfrm>
    </dsp:sp>
    <dsp:sp modelId="{A82085FD-4EB1-4010-9F40-4AC2532772CA}">
      <dsp:nvSpPr>
        <dsp:cNvPr id="0" name=""/>
        <dsp:cNvSpPr/>
      </dsp:nvSpPr>
      <dsp:spPr>
        <a:xfrm rot="2700000">
          <a:off x="306366" y="1646477"/>
          <a:ext cx="1122073" cy="112207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EEB4D-B931-42C9-9380-31D3D1AD5419}">
      <dsp:nvSpPr>
        <dsp:cNvPr id="0" name=""/>
        <dsp:cNvSpPr/>
      </dsp:nvSpPr>
      <dsp:spPr>
        <a:xfrm>
          <a:off x="343938" y="1684010"/>
          <a:ext cx="1046929" cy="1047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Less data queries</a:t>
          </a:r>
          <a:endParaRPr lang="en-US" sz="1200" kern="1200" dirty="0"/>
        </a:p>
      </dsp:txBody>
      <dsp:txXfrm>
        <a:off x="493144" y="1833639"/>
        <a:ext cx="747688" cy="747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82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36" y="0"/>
            <a:ext cx="3037682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82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36" y="8830627"/>
            <a:ext cx="3037682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36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3" y="4416109"/>
            <a:ext cx="5608636" cy="4182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36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r>
              <a:rPr lang="en-US" baseline="0" dirty="0" smtClean="0"/>
              <a:t> training</a:t>
            </a:r>
          </a:p>
          <a:p>
            <a:r>
              <a:rPr lang="en-US" baseline="0" dirty="0" smtClean="0"/>
              <a:t>Required to be able to use</a:t>
            </a:r>
          </a:p>
          <a:p>
            <a:r>
              <a:rPr lang="en-US" baseline="0" dirty="0" smtClean="0"/>
              <a:t>Modules or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reports (the ones</a:t>
            </a:r>
            <a:r>
              <a:rPr lang="en-US" baseline="0" dirty="0" smtClean="0"/>
              <a:t> shown are canned reports and we can add to this list) </a:t>
            </a:r>
            <a:r>
              <a:rPr lang="en-US" dirty="0" smtClean="0"/>
              <a:t>made available to site by SCHARP that they can run on their 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significance</a:t>
            </a:r>
            <a:r>
              <a:rPr lang="en-US" baseline="0" dirty="0" smtClean="0"/>
              <a:t> optional</a:t>
            </a:r>
          </a:p>
          <a:p>
            <a:r>
              <a:rPr lang="en-US" baseline="0" dirty="0" smtClean="0"/>
              <a:t>Lab form</a:t>
            </a:r>
          </a:p>
          <a:p>
            <a:r>
              <a:rPr lang="en-US" baseline="0" dirty="0" smtClean="0"/>
              <a:t>Automatic calculations of severity grading – can populate as locked or editable field</a:t>
            </a:r>
          </a:p>
          <a:p>
            <a:r>
              <a:rPr lang="en-US" baseline="0" dirty="0" smtClean="0"/>
              <a:t>Ranges are programmable and can be site-specific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form</a:t>
            </a:r>
          </a:p>
          <a:p>
            <a:r>
              <a:rPr lang="en-US" dirty="0" smtClean="0"/>
              <a:t>Add multiple events</a:t>
            </a:r>
            <a:r>
              <a:rPr lang="en-US" baseline="0" dirty="0" smtClean="0"/>
              <a:t> by clicking on “add a new Log line” link</a:t>
            </a:r>
          </a:p>
          <a:p>
            <a:r>
              <a:rPr lang="en-US" baseline="0" dirty="0" smtClean="0"/>
              <a:t>Visibility across visits – see at a snapshot what is still ongoing vs.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</a:t>
            </a:r>
            <a:r>
              <a:rPr lang="en-US" baseline="0" dirty="0" smtClean="0"/>
              <a:t> needs to be reported first; highlight that a given medication can be linked to an AE from the dropdown menu</a:t>
            </a:r>
          </a:p>
          <a:p>
            <a:r>
              <a:rPr lang="en-US" baseline="0" dirty="0" smtClean="0"/>
              <a:t>Complete view will be like AE form – will show all con meds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visit matrix for one </a:t>
            </a:r>
            <a:r>
              <a:rPr lang="en-US" dirty="0" err="1" smtClean="0"/>
              <a:t>ppt</a:t>
            </a:r>
            <a:r>
              <a:rPr lang="en-US" dirty="0" smtClean="0"/>
              <a:t>; forms expected to be completed, and at which visits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tasks</a:t>
            </a:r>
            <a:r>
              <a:rPr lang="en-US" baseline="0" dirty="0" smtClean="0"/>
              <a:t> and reports</a:t>
            </a:r>
          </a:p>
          <a:p>
            <a:r>
              <a:rPr lang="en-US" baseline="0" dirty="0" smtClean="0"/>
              <a:t>Reports table will be tailored to match the study monitoring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81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</a:t>
            </a:r>
            <a:r>
              <a:rPr lang="en-US" baseline="0" dirty="0" smtClean="0"/>
              <a:t> = requires verification</a:t>
            </a:r>
          </a:p>
          <a:p>
            <a:r>
              <a:rPr lang="en-US" baseline="0" dirty="0" smtClean="0"/>
              <a:t>Note to Karen: monitor needs to complete all SDV boxes on a form for us to lock the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5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column is for the DM review</a:t>
            </a:r>
          </a:p>
          <a:p>
            <a:r>
              <a:rPr lang="en-US" dirty="0" smtClean="0"/>
              <a:t>Second</a:t>
            </a:r>
            <a:r>
              <a:rPr lang="en-US" baseline="0" dirty="0" smtClean="0"/>
              <a:t> column is freeze for the SCHARP Data Manager (freeze means it’s ready to be locked and won’t change, but it doesn’t mean data can’t be unlocked and modified as needed</a:t>
            </a:r>
          </a:p>
          <a:p>
            <a:r>
              <a:rPr lang="en-US" baseline="0" dirty="0" smtClean="0"/>
              <a:t>Third column is to 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Non-conformant</a:t>
            </a:r>
            <a:r>
              <a:rPr lang="en-US" baseline="0" dirty="0" smtClean="0"/>
              <a:t> data: data not entered in expected format (e.g., entering “25” for month). Resolved when valid response (i.e., expected format) is entered and saved. Help icon next to a variable can be used to provide additional information/guidance as to what is expected.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2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done by the </a:t>
            </a:r>
            <a:r>
              <a:rPr lang="en-US" baseline="0" dirty="0" err="1" smtClean="0"/>
              <a:t>IoR</a:t>
            </a:r>
            <a:r>
              <a:rPr lang="en-US" baseline="0" dirty="0" smtClean="0"/>
              <a:t>; done by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; this is the last step needed to lock a given’s </a:t>
            </a:r>
            <a:r>
              <a:rPr lang="en-US" baseline="0" dirty="0" err="1" smtClean="0"/>
              <a:t>ppt’s</a:t>
            </a:r>
            <a:r>
              <a:rPr lang="en-US" baseline="0" dirty="0" smtClean="0"/>
              <a:t> data; all </a:t>
            </a:r>
            <a:r>
              <a:rPr lang="en-US" baseline="0" dirty="0" err="1" smtClean="0"/>
              <a:t>ppts</a:t>
            </a:r>
            <a:r>
              <a:rPr lang="en-US" baseline="0" dirty="0" smtClean="0"/>
              <a:t> need this sign off to lock the entire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are ad hoc reports defined? Do these need to be built in </a:t>
            </a:r>
            <a:r>
              <a:rPr lang="en-US" baseline="0" dirty="0" err="1" smtClean="0"/>
              <a:t>Medidata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Sites will see only their own data; however, other sites’ data can be made visible</a:t>
            </a:r>
            <a:r>
              <a:rPr lang="en-US" baseline="0" dirty="0" smtClean="0"/>
              <a:t> (just not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-level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4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delivers completed assessments directly to EDC (</a:t>
            </a:r>
            <a:r>
              <a:rPr lang="en-US" baseline="0" dirty="0" err="1" smtClean="0"/>
              <a:t>Medidata</a:t>
            </a:r>
            <a:r>
              <a:rPr lang="en-US" baseline="0" dirty="0" smtClean="0"/>
              <a:t> Rave); no separate databases to integrate or reconcile; visibility into data/issues; potential for reporting</a:t>
            </a:r>
          </a:p>
          <a:p>
            <a:r>
              <a:rPr lang="en-US" dirty="0" smtClean="0"/>
              <a:t>Flexibility – </a:t>
            </a:r>
            <a:r>
              <a:rPr lang="en-US" dirty="0" err="1" smtClean="0"/>
              <a:t>ppts</a:t>
            </a:r>
            <a:r>
              <a:rPr lang="en-US" dirty="0" smtClean="0"/>
              <a:t> can use mobile</a:t>
            </a:r>
            <a:r>
              <a:rPr lang="en-US" baseline="0" dirty="0" smtClean="0"/>
              <a:t> device of their choice; questionnaires can be completed in and/or out of clinic; can address recall bias by capturing data more in real-time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log-in screen seen by us and sites</a:t>
            </a:r>
          </a:p>
          <a:p>
            <a:r>
              <a:rPr lang="en-US" baseline="0" dirty="0" smtClean="0"/>
              <a:t>Second view is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view</a:t>
            </a:r>
          </a:p>
          <a:p>
            <a:r>
              <a:rPr lang="en-US" baseline="0" dirty="0" smtClean="0"/>
              <a:t>Third view is the monitor/SDMC view</a:t>
            </a:r>
          </a:p>
          <a:p>
            <a:r>
              <a:rPr lang="en-US" baseline="0" dirty="0" smtClean="0"/>
              <a:t>Site would only see their own site’s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 let’s step back and consider – why do we want EDC?</a:t>
            </a:r>
          </a:p>
          <a:p>
            <a:r>
              <a:rPr lang="en-US" baseline="0" dirty="0" smtClean="0"/>
              <a:t>Real-time data access: sites can see their own data and their own queries at anytime (don’t have to wait for QC reports; no faxing; no managing paper CRFs)</a:t>
            </a:r>
          </a:p>
          <a:p>
            <a:r>
              <a:rPr lang="en-US" baseline="0" dirty="0" smtClean="0"/>
              <a:t>Data consistency checks – options to add constraints on a form that prevent inaccurate or illogical values from being entered</a:t>
            </a:r>
          </a:p>
          <a:p>
            <a:r>
              <a:rPr lang="en-US" baseline="0" dirty="0" smtClean="0"/>
              <a:t>Using a computerized system enables legible entries and automatic calculations for cleaner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Search and filter options help user find exactly what they need easily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Unified database=data in one location (vs. separate </a:t>
            </a:r>
            <a:r>
              <a:rPr lang="en-US" baseline="0" dirty="0" err="1" smtClean="0"/>
              <a:t>datastreams</a:t>
            </a:r>
            <a:r>
              <a:rPr lang="en-US" baseline="0" dirty="0" smtClean="0"/>
              <a:t>; coding capabilities within the database)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Industry-leading electronic data capture (EDC) and management platform for the capture, management and reporting of clinical, operational and safety data. Rave’s robust and flexible set of features, ease-of-use at sites and advanced data import/export integration tools effectively support any trial design, fast study starts and quick access to meaningful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9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</a:t>
            </a:r>
            <a:r>
              <a:rPr lang="en-US" dirty="0" err="1" smtClean="0"/>
              <a:t>Medidata</a:t>
            </a:r>
            <a:r>
              <a:rPr lang="en-US" dirty="0" smtClean="0"/>
              <a:t> – the company as EDC 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Unified</a:t>
            </a:r>
            <a:r>
              <a:rPr lang="en-US" baseline="0" dirty="0" smtClean="0"/>
              <a:t> platform: </a:t>
            </a:r>
            <a:r>
              <a:rPr lang="en-US" altLang="en-US" sz="1200" dirty="0" smtClean="0"/>
              <a:t>for study design, electronic data capture, local lab data capture and reporting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Global library capabilities: (including data checks) that accelerate study build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eLearning module: enabling site investigator and staffs to complete Rave user training within the system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Translation capabilities: enabling application screens to be presented in any language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Medidata</a:t>
            </a:r>
            <a:r>
              <a:rPr lang="en-US" dirty="0" smtClean="0"/>
              <a:t> – powerful EDC tool; diagram shows full breadth of tool’s potential; we are looking at using a fraction of it (specific modules) for the key areas highlighted</a:t>
            </a: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fredhutch.org/en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25500" y="3936663"/>
            <a:ext cx="7607300" cy="2357568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Karen Patterson, M.P.H.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SCHARP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Fred Hutchinson Cancer Research Center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2" descr="Fred Hutchinson Cancer Research Cen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8" y="5945981"/>
            <a:ext cx="27908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0675" y="6010863"/>
            <a:ext cx="17621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Data Capture: Introducing </a:t>
            </a:r>
            <a:r>
              <a:rPr lang="en-US" dirty="0" err="1" smtClean="0"/>
              <a:t>Medidata</a:t>
            </a:r>
            <a:r>
              <a:rPr lang="en-US" dirty="0" smtClean="0"/>
              <a:t> Rave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Log-in Screen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925703"/>
            <a:ext cx="7649553" cy="52419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52601" y="1709928"/>
            <a:ext cx="1783080" cy="237744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5578475" y="3886200"/>
            <a:ext cx="1736725" cy="274638"/>
          </a:xfrm>
          <a:prstGeom prst="wedgeRectCallout">
            <a:avLst>
              <a:gd name="adj1" fmla="val 164523"/>
              <a:gd name="adj2" fmla="val 747982"/>
            </a:avLst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Navigation Tab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Home Screen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5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8" y="540774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00200" y="2819400"/>
            <a:ext cx="3581400" cy="1828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0800000">
            <a:off x="5668960" y="4708522"/>
            <a:ext cx="2713039" cy="274641"/>
          </a:xfrm>
          <a:prstGeom prst="wedgeRectCallout">
            <a:avLst>
              <a:gd name="adj1" fmla="val 67551"/>
              <a:gd name="adj2" fmla="val 263671"/>
            </a:avLst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Participant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 ID (PTID)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 List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Home Screen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7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81600" y="2452878"/>
            <a:ext cx="3581400" cy="97612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99CC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5867400" y="4466827"/>
            <a:ext cx="1316038" cy="274637"/>
          </a:xfrm>
          <a:prstGeom prst="wedgeRectCallout">
            <a:avLst>
              <a:gd name="adj1" fmla="val -25963"/>
              <a:gd name="adj2" fmla="val 437703"/>
            </a:avLst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To-Do List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Home Screen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7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" y="566928"/>
            <a:ext cx="8887968" cy="67008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Home Screen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3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err="1" smtClean="0"/>
              <a:t>Medidata</a:t>
            </a:r>
            <a:r>
              <a:rPr lang="en-US" dirty="0" smtClean="0"/>
              <a:t> Icons</a:t>
            </a:r>
            <a:endParaRPr lang="en-US" dirty="0"/>
          </a:p>
        </p:txBody>
      </p:sp>
      <p:pic>
        <p:nvPicPr>
          <p:cNvPr id="9" name="Picture 1" descr="image00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914400"/>
            <a:ext cx="8625022" cy="577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5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3310" y="4114800"/>
            <a:ext cx="1371600" cy="1050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99CC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0800000">
            <a:off x="5851525" y="5165725"/>
            <a:ext cx="1646238" cy="549275"/>
          </a:xfrm>
          <a:prstGeom prst="wedgeRectCallout">
            <a:avLst>
              <a:gd name="adj1" fmla="val 313395"/>
              <a:gd name="adj2" fmla="val 102795"/>
            </a:avLst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Resources and eLearning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Home Screen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2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00200" y="5858183"/>
            <a:ext cx="3505200" cy="54768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99CC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10800000">
            <a:off x="6199996" y="4800600"/>
            <a:ext cx="1828800" cy="274638"/>
          </a:xfrm>
          <a:prstGeom prst="wedgeRectCallout">
            <a:avLst>
              <a:gd name="adj1" fmla="val 109847"/>
              <a:gd name="adj2" fmla="val -414405"/>
            </a:avLst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Assigned Reports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Home Screen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5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Participant Medical History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3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Entry of Lab Data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/>
              <a:t>Presentation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8523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</a:t>
            </a:r>
            <a:r>
              <a:rPr lang="en-US" altLang="en-US" dirty="0" err="1" smtClean="0"/>
              <a:t>Medidata</a:t>
            </a:r>
            <a:r>
              <a:rPr lang="en-US" altLang="en-US" dirty="0" smtClean="0"/>
              <a:t> Rave?</a:t>
            </a:r>
          </a:p>
          <a:p>
            <a:pPr eaLnBrk="1" hangingPunct="1"/>
            <a:r>
              <a:rPr lang="en-US" altLang="en-US" dirty="0" smtClean="0"/>
              <a:t>Why Electronic Data Capture (EDC)?</a:t>
            </a:r>
          </a:p>
          <a:p>
            <a:pPr eaLnBrk="1" hangingPunct="1"/>
            <a:r>
              <a:rPr lang="en-US" altLang="en-US" dirty="0" smtClean="0"/>
              <a:t>Why </a:t>
            </a:r>
            <a:r>
              <a:rPr lang="en-US" altLang="en-US" dirty="0" err="1" smtClean="0"/>
              <a:t>Medidata</a:t>
            </a:r>
            <a:r>
              <a:rPr lang="en-US" altLang="en-US" dirty="0" smtClean="0"/>
              <a:t> Rave as EDC of choice?</a:t>
            </a:r>
          </a:p>
          <a:p>
            <a:pPr lvl="1"/>
            <a:r>
              <a:rPr lang="en-US" altLang="en-US" dirty="0" smtClean="0"/>
              <a:t>Features</a:t>
            </a:r>
          </a:p>
          <a:p>
            <a:pPr lvl="1"/>
            <a:r>
              <a:rPr lang="en-US" altLang="en-US" dirty="0" smtClean="0"/>
              <a:t>Views &amp; screenshots</a:t>
            </a:r>
          </a:p>
          <a:p>
            <a:pPr lvl="1"/>
            <a:r>
              <a:rPr lang="en-US" altLang="en-US" dirty="0" smtClean="0"/>
              <a:t>Reports</a:t>
            </a:r>
          </a:p>
          <a:p>
            <a:pPr eaLnBrk="1" hangingPunct="1"/>
            <a:r>
              <a:rPr lang="en-US" altLang="en-US" dirty="0" smtClean="0"/>
              <a:t>What is </a:t>
            </a:r>
            <a:r>
              <a:rPr lang="en-US" altLang="en-US" dirty="0" err="1" smtClean="0"/>
              <a:t>Medidata</a:t>
            </a:r>
            <a:r>
              <a:rPr lang="en-US" altLang="en-US" dirty="0" smtClean="0"/>
              <a:t> Patient Cloud?</a:t>
            </a:r>
          </a:p>
          <a:p>
            <a:pPr eaLnBrk="1" hangingPunct="1"/>
            <a:r>
              <a:rPr lang="en-US" altLang="en-US" dirty="0" smtClean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Adverse Events (AEs)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Concomitant Medications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69" y="566932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Grid 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8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Monitor 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2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46555" y="3886200"/>
            <a:ext cx="3560112" cy="11430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211762" y="2529968"/>
            <a:ext cx="3703637" cy="158483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5376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Monitor 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79120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05800" y="2669840"/>
            <a:ext cx="228600" cy="357856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99CC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394325" y="4525962"/>
            <a:ext cx="1738313" cy="1036637"/>
          </a:xfrm>
          <a:prstGeom prst="wedgeRectCallout">
            <a:avLst>
              <a:gd name="adj1" fmla="val 117365"/>
              <a:gd name="adj2" fmla="val -108796"/>
            </a:avLst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Source Data Verification (SDV) using the checkboxes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3152" y="-228600"/>
            <a:ext cx="9223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Monitor Source Data Verification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SDMC/SCHARP </a:t>
            </a:r>
          </a:p>
          <a:p>
            <a:pPr eaLnBrk="1" hangingPunct="1"/>
            <a:r>
              <a:rPr lang="en-US" dirty="0" smtClean="0"/>
              <a:t>Data Manager 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0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3152" y="-228600"/>
            <a:ext cx="9223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SCHARP Data Manager 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3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0"/>
            <a:ext cx="87376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Data Entry Icons</a:t>
            </a:r>
            <a:endParaRPr lang="en-US" dirty="0"/>
          </a:p>
        </p:txBody>
      </p:sp>
      <p:pic>
        <p:nvPicPr>
          <p:cNvPr id="2051" name="Picture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0" y="1666240"/>
            <a:ext cx="685506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6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0"/>
            <a:ext cx="87376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Data Workflow</a:t>
            </a:r>
            <a:endParaRPr lang="en-US" dirty="0"/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976503"/>
            <a:ext cx="84963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1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What is </a:t>
            </a:r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Rave?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5288"/>
            <a:ext cx="8229600" cy="4785232"/>
          </a:xfrm>
        </p:spPr>
        <p:txBody>
          <a:bodyPr/>
          <a:lstStyle/>
          <a:p>
            <a:pPr marL="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Industry-leading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data capture (EDC) and management platform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the capture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management and reporting of clinical, operational and safety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Hosted on-line with a web-based interface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Data Lock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655320"/>
            <a:ext cx="8887968" cy="612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3152" y="-228600"/>
            <a:ext cx="9223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</a:t>
            </a:r>
            <a:r>
              <a:rPr lang="en-US" dirty="0" err="1" smtClean="0"/>
              <a:t>IoR</a:t>
            </a:r>
            <a:r>
              <a:rPr lang="en-US" dirty="0" smtClean="0"/>
              <a:t> View - eSignature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2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3152" y="-228600"/>
            <a:ext cx="9223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Site </a:t>
            </a:r>
            <a:r>
              <a:rPr lang="en-US" dirty="0" err="1" smtClean="0"/>
              <a:t>IoR</a:t>
            </a:r>
            <a:r>
              <a:rPr lang="en-US" dirty="0" smtClean="0"/>
              <a:t> View - eSignature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err="1" smtClean="0"/>
              <a:t>Medidata</a:t>
            </a:r>
            <a:r>
              <a:rPr lang="en-US" b="1" dirty="0" smtClean="0"/>
              <a:t>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830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Standard</a:t>
            </a:r>
          </a:p>
          <a:p>
            <a:pPr eaLnBrk="1" hangingPunct="1"/>
            <a:r>
              <a:rPr lang="en-US" altLang="en-US" dirty="0" smtClean="0"/>
              <a:t>Ad hoc</a:t>
            </a: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1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3152" y="-228600"/>
            <a:ext cx="9223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Standard Report - Enrollment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7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" y="566928"/>
            <a:ext cx="8887968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3152" y="-228600"/>
            <a:ext cx="92232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smtClean="0"/>
              <a:t>Standard Report – Page Status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5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81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dirty="0" err="1" smtClean="0"/>
              <a:t>Medidata</a:t>
            </a:r>
            <a:r>
              <a:rPr lang="en-US" dirty="0" smtClean="0"/>
              <a:t> Patient Cloud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4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What is </a:t>
            </a:r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Patient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830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Extension of </a:t>
            </a:r>
            <a:r>
              <a:rPr lang="en-US" altLang="en-US" dirty="0" err="1" smtClean="0"/>
              <a:t>Medidata</a:t>
            </a:r>
            <a:r>
              <a:rPr lang="en-US" altLang="en-US" dirty="0" smtClean="0"/>
              <a:t> Rave</a:t>
            </a:r>
          </a:p>
          <a:p>
            <a:pPr eaLnBrk="1" hangingPunct="1"/>
            <a:r>
              <a:rPr lang="en-US" altLang="en-US" dirty="0" smtClean="0"/>
              <a:t>Electronic Patient-reported Outcome (</a:t>
            </a:r>
            <a:r>
              <a:rPr lang="en-US" altLang="en-US" dirty="0" err="1" smtClean="0"/>
              <a:t>ePRO</a:t>
            </a:r>
            <a:r>
              <a:rPr lang="en-US" altLang="en-US" dirty="0" smtClean="0"/>
              <a:t>) software application (app)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Captures questionnaires and diary assessments</a:t>
            </a:r>
          </a:p>
          <a:p>
            <a:pPr eaLnBrk="1" hangingPunct="1"/>
            <a:r>
              <a:rPr lang="en-US" altLang="en-US" dirty="0" smtClean="0"/>
              <a:t>Operated on any app-ready iOS or Android device (e.g., smartphones, tablets)</a:t>
            </a:r>
          </a:p>
          <a:p>
            <a:pPr eaLnBrk="1" hangingPunct="1"/>
            <a:r>
              <a:rPr lang="en-US" altLang="en-US" dirty="0" smtClean="0"/>
              <a:t>Used in clinic or on participant’s own time</a:t>
            </a:r>
          </a:p>
          <a:p>
            <a:pPr eaLnBrk="1" hangingPunct="1"/>
            <a:r>
              <a:rPr lang="en-US" altLang="en-US" dirty="0" smtClean="0"/>
              <a:t>Off-line access available</a:t>
            </a:r>
          </a:p>
          <a:p>
            <a:pPr marL="457200" lvl="1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0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Patient Cloud</a:t>
            </a:r>
            <a:br>
              <a:rPr lang="en-US" altLang="en-US" b="1" dirty="0" smtClean="0"/>
            </a:br>
            <a:r>
              <a:rPr lang="en-US" altLang="en-US" b="1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Configured same way as electronic data capture (EDC) – </a:t>
            </a:r>
            <a:r>
              <a:rPr lang="en-US" altLang="en-US" dirty="0" err="1" smtClean="0"/>
              <a:t>Medidata</a:t>
            </a:r>
            <a:r>
              <a:rPr lang="en-US" altLang="en-US" dirty="0" smtClean="0"/>
              <a:t> Rave</a:t>
            </a:r>
          </a:p>
          <a:p>
            <a:pPr lvl="1"/>
            <a:r>
              <a:rPr lang="en-US" altLang="en-US" dirty="0" smtClean="0"/>
              <a:t>Same interface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Relevant forms pushed to participants by checking box</a:t>
            </a:r>
          </a:p>
          <a:p>
            <a:pPr eaLnBrk="1" hangingPunct="1"/>
            <a:r>
              <a:rPr lang="en-US" altLang="en-US" dirty="0" smtClean="0"/>
              <a:t>Download app</a:t>
            </a:r>
          </a:p>
          <a:p>
            <a:pPr lvl="1"/>
            <a:r>
              <a:rPr lang="en-US" altLang="en-US" dirty="0" smtClean="0"/>
              <a:t>Sites register and train participants</a:t>
            </a:r>
          </a:p>
          <a:p>
            <a:pPr lvl="1"/>
            <a:r>
              <a:rPr lang="en-US" altLang="en-US" dirty="0" smtClean="0"/>
              <a:t>Participants complete assessments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8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Patient Cloud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7483" y="1880426"/>
            <a:ext cx="8232808" cy="4291774"/>
            <a:chOff x="453992" y="2032826"/>
            <a:chExt cx="8232808" cy="42917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992" y="2032826"/>
              <a:ext cx="2421194" cy="42917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2032826"/>
              <a:ext cx="2619375" cy="42917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400" y="2032826"/>
              <a:ext cx="2819400" cy="429177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61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9016" cy="1143000"/>
          </a:xfrm>
        </p:spPr>
        <p:txBody>
          <a:bodyPr/>
          <a:lstStyle/>
          <a:p>
            <a:r>
              <a:rPr lang="en-US" altLang="en-US" b="1" dirty="0" smtClean="0"/>
              <a:t>Why Electronic Data Capture (EDC)?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77939"/>
              </p:ext>
            </p:extLst>
          </p:nvPr>
        </p:nvGraphicFramePr>
        <p:xfrm>
          <a:off x="114300" y="849503"/>
          <a:ext cx="8890016" cy="531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48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740074"/>
                </a:solidFill>
              </a:rPr>
              <a:t>Summary – </a:t>
            </a:r>
            <a:r>
              <a:rPr lang="en-US" altLang="en-US" b="1" dirty="0" err="1" smtClean="0">
                <a:solidFill>
                  <a:srgbClr val="740074"/>
                </a:solidFill>
              </a:rPr>
              <a:t>Medidata</a:t>
            </a:r>
            <a:endParaRPr lang="en-US" b="1" dirty="0">
              <a:solidFill>
                <a:srgbClr val="74007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2605" y="1676400"/>
            <a:ext cx="8178790" cy="33528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smtClean="0"/>
              <a:t>Robust</a:t>
            </a:r>
          </a:p>
          <a:p>
            <a:pPr eaLnBrk="1" hangingPunct="1"/>
            <a:r>
              <a:rPr lang="en-US" altLang="en-US" sz="3200" dirty="0" smtClean="0"/>
              <a:t>Flexible features</a:t>
            </a:r>
          </a:p>
          <a:p>
            <a:pPr eaLnBrk="1" hangingPunct="1"/>
            <a:r>
              <a:rPr lang="en-US" altLang="en-US" sz="3200" dirty="0" smtClean="0"/>
              <a:t>Easy to use</a:t>
            </a:r>
          </a:p>
          <a:p>
            <a:pPr eaLnBrk="1" hangingPunct="1"/>
            <a:r>
              <a:rPr lang="en-US" altLang="en-US" sz="3200" dirty="0" smtClean="0"/>
              <a:t>Data integration</a:t>
            </a:r>
          </a:p>
          <a:p>
            <a:pPr eaLnBrk="1" hangingPunct="1"/>
            <a:r>
              <a:rPr lang="en-US" altLang="en-US" sz="3200" dirty="0" smtClean="0"/>
              <a:t>Data security</a:t>
            </a:r>
          </a:p>
          <a:p>
            <a:pPr eaLnBrk="1" hangingPunct="1"/>
            <a:r>
              <a:rPr lang="en-US" altLang="en-US" sz="3200" dirty="0" smtClean="0"/>
              <a:t>Data accuracy </a:t>
            </a:r>
          </a:p>
          <a:p>
            <a:pPr eaLnBrk="1" hangingPunct="1"/>
            <a:r>
              <a:rPr lang="en-US" altLang="en-US" sz="3200" dirty="0" smtClean="0"/>
              <a:t>Regulatory compliance</a:t>
            </a:r>
            <a:endParaRPr lang="en-US" altLang="en-US" sz="3200" dirty="0"/>
          </a:p>
          <a:p>
            <a:pPr eaLnBrk="1" hangingPunct="1"/>
            <a:r>
              <a:rPr lang="en-US" altLang="en-US" sz="3200" dirty="0" smtClean="0"/>
              <a:t>Efficient data management</a:t>
            </a:r>
            <a:endParaRPr lang="en-US" altLang="en-US" sz="3200" dirty="0"/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740074"/>
                </a:solidFill>
              </a:rPr>
              <a:t>Summary – </a:t>
            </a:r>
            <a:r>
              <a:rPr lang="en-US" altLang="en-US" b="1" dirty="0" err="1" smtClean="0">
                <a:solidFill>
                  <a:srgbClr val="740074"/>
                </a:solidFill>
              </a:rPr>
              <a:t>Medidata</a:t>
            </a:r>
            <a:endParaRPr lang="en-US" b="1" dirty="0">
              <a:solidFill>
                <a:srgbClr val="74007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6240494"/>
              </p:ext>
            </p:extLst>
          </p:nvPr>
        </p:nvGraphicFramePr>
        <p:xfrm>
          <a:off x="152400" y="1371600"/>
          <a:ext cx="8458200" cy="441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04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Questions?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099" name="Picture 3" descr="C:\Users\karenp\AppData\Local\Microsoft\Windows\Temporary Internet Files\Content.IE5\EABW2XFR\pregunta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752600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5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EDC Workflow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882811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www.appsmagnet.com/wp-content/uploads/2012/07/continuous-improvements-whe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3557337" cy="225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Why </a:t>
            </a:r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Rave?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53858"/>
            <a:ext cx="8305800" cy="470903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SCHARP has selected </a:t>
            </a:r>
            <a:r>
              <a:rPr lang="en-US" altLang="en-US" dirty="0" err="1" smtClean="0"/>
              <a:t>Medidata</a:t>
            </a:r>
            <a:r>
              <a:rPr lang="en-US" altLang="en-US" dirty="0" smtClean="0"/>
              <a:t> Solutions as our partner for EDC (Rave)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Globally </a:t>
            </a:r>
            <a:r>
              <a:rPr lang="en-US" altLang="en-US" dirty="0" err="1" smtClean="0"/>
              <a:t>recogized</a:t>
            </a:r>
            <a:r>
              <a:rPr lang="en-US" altLang="en-US" dirty="0" smtClean="0"/>
              <a:t> EDC leader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In business since 1999</a:t>
            </a:r>
            <a:endParaRPr lang="en-US" altLang="en-US" dirty="0"/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en-US" sz="3200" dirty="0" smtClean="0"/>
              <a:t>Supports over 400 clients, 9,000 trials, and 200,000 sites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Proven track record with partner organizations (e.g., Gilead, Janssen, Johnson &amp; Johnson)</a:t>
            </a:r>
            <a:endParaRPr lang="en-US" altLang="en-US" dirty="0"/>
          </a:p>
          <a:p>
            <a:pPr marL="542290" lvl="1" indent="0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Clr>
                <a:srgbClr val="800080"/>
              </a:buClr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6235257"/>
            <a:ext cx="2152650" cy="390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Rave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16" y="1676400"/>
            <a:ext cx="8382000" cy="3444020"/>
          </a:xfrm>
          <a:ln w="9525">
            <a:noFill/>
          </a:ln>
        </p:spPr>
        <p:txBody>
          <a:bodyPr lIns="182880" tIns="182880">
            <a:spAutoFit/>
          </a:bodyPr>
          <a:lstStyle/>
          <a:p>
            <a:pPr eaLnBrk="1" hangingPunct="1"/>
            <a:r>
              <a:rPr lang="en-US" altLang="en-US" sz="3600" dirty="0"/>
              <a:t>Unified platform 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Global </a:t>
            </a:r>
            <a:r>
              <a:rPr lang="en-US" altLang="en-US" sz="3600" dirty="0"/>
              <a:t>Library capabilities 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eLearning module &amp; help icons</a:t>
            </a:r>
          </a:p>
          <a:p>
            <a:pPr eaLnBrk="1" hangingPunct="1"/>
            <a:r>
              <a:rPr lang="en-US" altLang="en-US" sz="3600" dirty="0" smtClean="0"/>
              <a:t>Translation </a:t>
            </a:r>
            <a:r>
              <a:rPr lang="en-US" altLang="en-US" sz="3600" dirty="0"/>
              <a:t>capabilities </a:t>
            </a: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Additional </a:t>
            </a:r>
            <a:r>
              <a:rPr lang="en-US" altLang="en-US" sz="3600" dirty="0"/>
              <a:t>integrated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Integrated Platform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7100" y="3124200"/>
            <a:ext cx="8229600" cy="47852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76400"/>
            <a:ext cx="8454374" cy="49023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5179075" y="2032000"/>
            <a:ext cx="238750" cy="84353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44365" y="4639564"/>
            <a:ext cx="10668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01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/>
              <a:t>Medidata</a:t>
            </a:r>
            <a:r>
              <a:rPr lang="en-US" altLang="en-US" b="1" dirty="0" smtClean="0"/>
              <a:t> Rave</a:t>
            </a:r>
            <a:br>
              <a:rPr lang="en-US" altLang="en-US" b="1" dirty="0" smtClean="0"/>
            </a:br>
            <a:r>
              <a:rPr lang="en-US" altLang="en-US" b="1" dirty="0" smtClean="0"/>
              <a:t>What does it look like?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16" y="1676400"/>
            <a:ext cx="8382000" cy="2274469"/>
          </a:xfrm>
          <a:ln w="9525">
            <a:noFill/>
          </a:ln>
        </p:spPr>
        <p:txBody>
          <a:bodyPr lIns="182880" tIns="182880">
            <a:spAutoFit/>
          </a:bodyPr>
          <a:lstStyle/>
          <a:p>
            <a:r>
              <a:rPr lang="en-US" dirty="0"/>
              <a:t>Screenshots of demonstration database</a:t>
            </a:r>
          </a:p>
          <a:p>
            <a:pPr lvl="1"/>
            <a:r>
              <a:rPr lang="en-US" dirty="0"/>
              <a:t>Site view</a:t>
            </a:r>
          </a:p>
          <a:p>
            <a:pPr lvl="1"/>
            <a:r>
              <a:rPr lang="en-US" dirty="0"/>
              <a:t>Monitor view</a:t>
            </a:r>
          </a:p>
          <a:p>
            <a:pPr lvl="1"/>
            <a:r>
              <a:rPr lang="en-US" dirty="0"/>
              <a:t>Data Manager (SDMC/SCHARP) 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4111</TotalTime>
  <Words>1277</Words>
  <Application>Microsoft Office PowerPoint</Application>
  <PresentationFormat>On-screen Show (4:3)</PresentationFormat>
  <Paragraphs>228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4_Quadrant</vt:lpstr>
      <vt:lpstr>2_Office Theme</vt:lpstr>
      <vt:lpstr>3_Office Theme</vt:lpstr>
      <vt:lpstr>Office Theme</vt:lpstr>
      <vt:lpstr>Electronic Data Capture: Introducing Medidata Rave</vt:lpstr>
      <vt:lpstr>Presentation Overview</vt:lpstr>
      <vt:lpstr>What is Medidata Rave?</vt:lpstr>
      <vt:lpstr>Why Electronic Data Capture (EDC)?</vt:lpstr>
      <vt:lpstr>EDC Workflow</vt:lpstr>
      <vt:lpstr>Why Medidata Rave?</vt:lpstr>
      <vt:lpstr>Medidata Rave Features</vt:lpstr>
      <vt:lpstr>Medidata Integrated Platform</vt:lpstr>
      <vt:lpstr>Medidata Rave What does it look like?</vt:lpstr>
      <vt:lpstr>Log-in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Medidata Reports</vt:lpstr>
      <vt:lpstr>PowerPoint Presentation</vt:lpstr>
      <vt:lpstr>PowerPoint Presentation</vt:lpstr>
      <vt:lpstr>PowerPoint Presentation</vt:lpstr>
      <vt:lpstr>What is Medidata Patient Cloud?</vt:lpstr>
      <vt:lpstr>Medidata Patient Cloud How does it work?</vt:lpstr>
      <vt:lpstr>Medidata Patient Cloud</vt:lpstr>
      <vt:lpstr>Summary – Medidata</vt:lpstr>
      <vt:lpstr>Summary – Medidata</vt:lpstr>
      <vt:lpstr>Questions?</vt:lpstr>
    </vt:vector>
  </TitlesOfParts>
  <Company>MTN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Karen Patterson</dc:creator>
  <cp:lastModifiedBy>Patterson, Karen B</cp:lastModifiedBy>
  <cp:revision>470</cp:revision>
  <cp:lastPrinted>2014-09-26T13:04:48Z</cp:lastPrinted>
  <dcterms:created xsi:type="dcterms:W3CDTF">2008-01-29T12:38:48Z</dcterms:created>
  <dcterms:modified xsi:type="dcterms:W3CDTF">2016-05-18T18:02:02Z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