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74" r:id="rId2"/>
    <p:sldMasterId id="2147483781" r:id="rId3"/>
    <p:sldMasterId id="2147483788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3" r:id="rId6"/>
    <p:sldId id="434" r:id="rId7"/>
    <p:sldId id="407" r:id="rId8"/>
    <p:sldId id="408" r:id="rId9"/>
    <p:sldId id="411" r:id="rId10"/>
    <p:sldId id="435" r:id="rId11"/>
    <p:sldId id="412" r:id="rId12"/>
  </p:sldIdLst>
  <p:sldSz cx="9144000" cy="6858000" type="screen4x3"/>
  <p:notesSz cx="6858000" cy="9313863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PMC" initials="U" lastIdx="3" clrIdx="0"/>
  <p:cmAuthor id="1" name="Jonathan Lucas (US - NC)" initials="J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DCF0"/>
    <a:srgbClr val="740074"/>
    <a:srgbClr val="FFE1FF"/>
    <a:srgbClr val="9A004D"/>
    <a:srgbClr val="660033"/>
    <a:srgbClr val="6699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86081" autoAdjust="0"/>
  </p:normalViewPr>
  <p:slideViewPr>
    <p:cSldViewPr>
      <p:cViewPr>
        <p:scale>
          <a:sx n="75" d="100"/>
          <a:sy n="75" d="100"/>
        </p:scale>
        <p:origin x="-194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645" cy="46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07" y="0"/>
            <a:ext cx="2971645" cy="46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215"/>
            <a:ext cx="2971645" cy="46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07" y="8847215"/>
            <a:ext cx="2971645" cy="46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fld id="{DD931C95-467B-4A1F-BFF3-FF0BDF1B45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51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645" cy="465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07" y="0"/>
            <a:ext cx="2971645" cy="465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2C7B8-868C-48F0-ACF3-0F448B8F976C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6138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46" y="4424404"/>
            <a:ext cx="5486709" cy="41902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215"/>
            <a:ext cx="2971645" cy="465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07" y="8847215"/>
            <a:ext cx="2971645" cy="465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A83C3-4F95-4190-8379-F5EE4652D9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92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83C3-4F95-4190-8379-F5EE4652D91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15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83C3-4F95-4190-8379-F5EE4652D9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8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83C3-4F95-4190-8379-F5EE4652D9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4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83C3-4F95-4190-8379-F5EE4652D9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56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83C3-4F95-4190-8379-F5EE4652D91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73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83C3-4F95-4190-8379-F5EE4652D91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9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AD505D15-6459-436B-8728-2A2C9F528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62400" y="1371600"/>
            <a:ext cx="4724400" cy="4724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 marL="2057400" indent="-228600"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381000" y="1371600"/>
            <a:ext cx="2743200" cy="3581400"/>
          </a:xfrm>
        </p:spPr>
        <p:txBody>
          <a:bodyPr anchor="t"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1440140" y="3694906"/>
            <a:ext cx="4648200" cy="1588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37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52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1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83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268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2451"/>
            <a:ext cx="4040188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268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2451"/>
            <a:ext cx="4041775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88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37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013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6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52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40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268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2451"/>
            <a:ext cx="4040188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268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2451"/>
            <a:ext cx="4041775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29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5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25E5E469-9E19-4C9A-A447-D3CB0C3C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190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331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22588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9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52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9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696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268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2451"/>
            <a:ext cx="4040188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268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2451"/>
            <a:ext cx="4041775" cy="42873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0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9863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9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33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22588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4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7400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230AA6D-6674-460F-B129-5B098C941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737600" y="152400"/>
            <a:ext cx="228600" cy="186342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79400" y="152400"/>
            <a:ext cx="8455025" cy="186342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79400" y="338742"/>
            <a:ext cx="8455025" cy="11309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8737600" y="338742"/>
            <a:ext cx="228600" cy="11052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3" name="Picture 12" descr="MTN LOGO_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96000"/>
            <a:ext cx="1169988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52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3A3E23BA-B349-47CE-AA4C-3290E973C6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10/9/2014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6A5B6429-6ED7-4B0A-99FC-6A29B22D66BA}" type="slidenum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82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3A3E23BA-B349-47CE-AA4C-3290E973C6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10/9/2014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6A5B6429-6ED7-4B0A-99FC-6A29B22D66BA}" type="slidenum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3A3E23BA-B349-47CE-AA4C-3290E973C6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10/9/2014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6A5B6429-6ED7-4B0A-99FC-6A29B22D66BA}" type="slidenum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2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40080" y="1737360"/>
            <a:ext cx="8001000" cy="1754326"/>
          </a:xfrm>
        </p:spPr>
        <p:txBody>
          <a:bodyPr wrap="square" anchor="t" anchorCtr="1">
            <a:spAutoFit/>
          </a:bodyPr>
          <a:lstStyle/>
          <a:p>
            <a:r>
              <a:rPr lang="en-US" altLang="en-US" sz="5400" b="1" dirty="0"/>
              <a:t>Your title goes here in </a:t>
            </a:r>
            <a:r>
              <a:rPr lang="en-US" altLang="en-US" sz="5400" b="1" dirty="0" smtClean="0"/>
              <a:t>Candara </a:t>
            </a:r>
            <a:r>
              <a:rPr lang="en-US" altLang="en-US" sz="5400" b="1" dirty="0"/>
              <a:t>48 or 54 font </a:t>
            </a:r>
            <a:r>
              <a:rPr lang="en-US" altLang="en-US" sz="5400" b="1" dirty="0" smtClean="0"/>
              <a:t>bold</a:t>
            </a:r>
            <a:endParaRPr lang="en-US" sz="5400" b="1" dirty="0"/>
          </a:p>
        </p:txBody>
      </p:sp>
      <p:sp>
        <p:nvSpPr>
          <p:cNvPr id="4" name="Subtitle 1"/>
          <p:cNvSpPr>
            <a:spLocks noGrp="1"/>
          </p:cNvSpPr>
          <p:nvPr>
            <p:ph type="subTitle" idx="1"/>
          </p:nvPr>
        </p:nvSpPr>
        <p:spPr>
          <a:xfrm>
            <a:off x="847725" y="4284663"/>
            <a:ext cx="7607300" cy="235756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Your Name in </a:t>
            </a:r>
            <a:r>
              <a:rPr lang="en-US" dirty="0" smtClean="0">
                <a:solidFill>
                  <a:schemeClr val="tx1"/>
                </a:solidFill>
              </a:rPr>
              <a:t>32 Font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Institution/University Name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City/State</a:t>
            </a:r>
            <a:endParaRPr lang="en-US" alt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Country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55703"/>
            <a:ext cx="4068423" cy="140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8523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Candara 32 or 36 </a:t>
            </a:r>
            <a:r>
              <a:rPr lang="en-US" altLang="en-US" dirty="0"/>
              <a:t>font is ideal; </a:t>
            </a:r>
            <a:r>
              <a:rPr lang="en-US" altLang="en-US" dirty="0" smtClean="0"/>
              <a:t>avoid fonts smaller </a:t>
            </a:r>
            <a:r>
              <a:rPr lang="en-US" altLang="en-US" dirty="0"/>
              <a:t>than 24</a:t>
            </a:r>
          </a:p>
          <a:p>
            <a:pPr eaLnBrk="1" hangingPunct="1"/>
            <a:r>
              <a:rPr lang="en-US" altLang="en-US" dirty="0"/>
              <a:t>Bold or regular type</a:t>
            </a:r>
          </a:p>
          <a:p>
            <a:pPr eaLnBrk="1" hangingPunct="1"/>
            <a:r>
              <a:rPr lang="en-US" altLang="en-US" dirty="0"/>
              <a:t>Always keep it simple</a:t>
            </a:r>
          </a:p>
          <a:p>
            <a:pPr eaLnBrk="1" hangingPunct="1"/>
            <a:r>
              <a:rPr lang="en-US" altLang="en-US" dirty="0"/>
              <a:t>Check and recheck for spelling and grammar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94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Headings </a:t>
            </a:r>
            <a:r>
              <a:rPr lang="en-US" altLang="en-US" b="1" dirty="0"/>
              <a:t>are bold 40 - 44 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953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dirty="0"/>
              <a:t>How do you outline your talk?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	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dirty="0"/>
              <a:t>	“Tell them what you’re going to tell them;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altLang="en-US" sz="3200" dirty="0"/>
              <a:t>Then tell them; 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altLang="en-US" sz="3200" dirty="0"/>
              <a:t>Then tell them what you told them.”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i="1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E.B. White and William I. </a:t>
            </a:r>
            <a:r>
              <a:rPr lang="en-US" altLang="en-US" sz="2000" dirty="0" err="1"/>
              <a:t>Strunk</a:t>
            </a:r>
            <a:r>
              <a:rPr lang="en-US" altLang="en-US" sz="2000" dirty="0"/>
              <a:t>, Jr., </a:t>
            </a:r>
            <a:r>
              <a:rPr lang="en-US" altLang="en-US" sz="2000" i="1" dirty="0"/>
              <a:t>The Elements of Style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71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About your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Think about what you plan to say </a:t>
            </a:r>
          </a:p>
          <a:p>
            <a:pPr eaLnBrk="1" hangingPunct="1"/>
            <a:r>
              <a:rPr lang="en-US" altLang="en-US" dirty="0"/>
              <a:t>Your slides </a:t>
            </a:r>
            <a:r>
              <a:rPr lang="en-US" altLang="en-US" i="1" dirty="0"/>
              <a:t>supplement</a:t>
            </a:r>
            <a:r>
              <a:rPr lang="en-US" altLang="en-US" dirty="0"/>
              <a:t> your talk</a:t>
            </a:r>
          </a:p>
          <a:p>
            <a:pPr eaLnBrk="1" hangingPunct="1"/>
            <a:r>
              <a:rPr lang="en-US" altLang="en-US" dirty="0"/>
              <a:t>Don’t read from the slides</a:t>
            </a:r>
          </a:p>
          <a:p>
            <a:pPr eaLnBrk="1" hangingPunct="1"/>
            <a:r>
              <a:rPr lang="en-US" altLang="en-US" dirty="0"/>
              <a:t>Don’t rush through your talk</a:t>
            </a:r>
          </a:p>
          <a:p>
            <a:pPr eaLnBrk="1" hangingPunct="1"/>
            <a:r>
              <a:rPr lang="en-US" altLang="en-US" dirty="0"/>
              <a:t>Speak clearly and slowly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15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Creating your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70903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Avoid putting too much text into one slide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Keep </a:t>
            </a:r>
            <a:r>
              <a:rPr lang="en-US" altLang="en-US" dirty="0"/>
              <a:t>the slides relatively simple</a:t>
            </a:r>
          </a:p>
          <a:p>
            <a:pPr marL="342900" lvl="1" indent="-342900">
              <a:lnSpc>
                <a:spcPct val="90000"/>
              </a:lnSpc>
              <a:buFont typeface="Arial" charset="0"/>
              <a:buChar char="•"/>
            </a:pPr>
            <a:r>
              <a:rPr lang="en-US" altLang="en-US" sz="3200" dirty="0" smtClean="0"/>
              <a:t>3-5 </a:t>
            </a:r>
            <a:r>
              <a:rPr lang="en-US" altLang="en-US" sz="3200" dirty="0"/>
              <a:t>"points" and 25-30 words per slide are good maximums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Keep the number at a minimum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 10 minute talk = about 10 slides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 extra points for giving a 20 minute talk!!</a:t>
            </a:r>
          </a:p>
          <a:p>
            <a:pPr marL="542290" lvl="1" indent="0">
              <a:lnSpc>
                <a:spcPts val="3100"/>
              </a:lnSpc>
              <a:spcBef>
                <a:spcPts val="600"/>
              </a:spcBef>
              <a:spcAft>
                <a:spcPts val="0"/>
              </a:spcAft>
              <a:buClr>
                <a:srgbClr val="800080"/>
              </a:buClr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215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Tips on bullet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2557623"/>
          </a:xfrm>
          <a:ln w="9525">
            <a:noFill/>
          </a:ln>
        </p:spPr>
        <p:txBody>
          <a:bodyPr lIns="182880" tIns="182880">
            <a:spAutoFit/>
          </a:bodyPr>
          <a:lstStyle/>
          <a:p>
            <a:pPr eaLnBrk="1" hangingPunct="1"/>
            <a:r>
              <a:rPr lang="en-US" altLang="en-US" sz="3600" dirty="0"/>
              <a:t>For bullet points, use the 6 x 6 </a:t>
            </a:r>
            <a:r>
              <a:rPr lang="en-US" altLang="en-US" sz="3600" dirty="0" smtClean="0"/>
              <a:t>Rule  </a:t>
            </a:r>
            <a:endParaRPr lang="en-US" altLang="en-US" sz="3600" dirty="0"/>
          </a:p>
          <a:p>
            <a:pPr lvl="1"/>
            <a:r>
              <a:rPr lang="en-US" altLang="en-US" sz="3200" dirty="0"/>
              <a:t>One thought per </a:t>
            </a:r>
            <a:r>
              <a:rPr lang="en-US" altLang="en-US" sz="3200" dirty="0" smtClean="0"/>
              <a:t>line </a:t>
            </a:r>
            <a:endParaRPr lang="en-US" altLang="en-US" sz="3200" dirty="0"/>
          </a:p>
          <a:p>
            <a:pPr lvl="1"/>
            <a:r>
              <a:rPr lang="en-US" altLang="en-US" sz="3200" dirty="0"/>
              <a:t>No more than 6 words per </a:t>
            </a:r>
            <a:r>
              <a:rPr lang="en-US" altLang="en-US" sz="3200" dirty="0" smtClean="0"/>
              <a:t>line</a:t>
            </a:r>
            <a:endParaRPr lang="en-US" altLang="en-US" sz="3200" dirty="0"/>
          </a:p>
          <a:p>
            <a:pPr lvl="1"/>
            <a:r>
              <a:rPr lang="en-US" altLang="en-US" sz="3200" dirty="0"/>
              <a:t>No more than 6 lines per </a:t>
            </a:r>
            <a:r>
              <a:rPr lang="en-US" altLang="en-US" sz="3200" dirty="0" smtClean="0"/>
              <a:t>slide </a:t>
            </a:r>
            <a:endParaRPr lang="en-US" alt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22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740074"/>
                </a:solidFill>
              </a:rPr>
              <a:t>Summary</a:t>
            </a:r>
            <a:endParaRPr lang="en-US" b="1" dirty="0">
              <a:solidFill>
                <a:srgbClr val="740074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828801"/>
            <a:ext cx="7772400" cy="33528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Summary point </a:t>
            </a:r>
          </a:p>
          <a:p>
            <a:pPr eaLnBrk="1" hangingPunct="1"/>
            <a:r>
              <a:rPr lang="en-US" altLang="en-US" sz="3200" dirty="0"/>
              <a:t>Summary point</a:t>
            </a:r>
          </a:p>
          <a:p>
            <a:pPr eaLnBrk="1" hangingPunct="1"/>
            <a:r>
              <a:rPr lang="en-US" altLang="en-US" sz="3200" dirty="0"/>
              <a:t>Summary point</a:t>
            </a:r>
          </a:p>
          <a:p>
            <a:pPr eaLnBrk="1" hangingPunct="1"/>
            <a:r>
              <a:rPr lang="en-US" altLang="en-US" sz="3200" dirty="0"/>
              <a:t>Summary point</a:t>
            </a:r>
          </a:p>
          <a:p>
            <a:pPr lvl="0"/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Acknowledgements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46070"/>
            <a:ext cx="8229600" cy="478523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smtClean="0"/>
              <a:t>Be </a:t>
            </a:r>
            <a:r>
              <a:rPr lang="en-US" altLang="en-US" sz="2400" dirty="0"/>
              <a:t>sure to include your sources of funding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sz="2400" dirty="0"/>
              <a:t>The Microbicide Trials Network is funded by the National Institute of Allergy and Infectious Diseases (UM1AI068633, UM1AI068615, UM1AI106707), with co-funding from the </a:t>
            </a:r>
            <a:r>
              <a:rPr lang="en-US" sz="2400" i="1" dirty="0"/>
              <a:t>Eunice Kennedy </a:t>
            </a:r>
            <a:r>
              <a:rPr lang="en-US" sz="2400" i="1" dirty="0" smtClean="0"/>
              <a:t>Shriver</a:t>
            </a:r>
            <a:r>
              <a:rPr lang="en-US" sz="2400" dirty="0" smtClean="0"/>
              <a:t> </a:t>
            </a:r>
            <a:r>
              <a:rPr lang="en-US" sz="2400" dirty="0"/>
              <a:t>National Institute of Child Health and Human Development and the National Institute of Mental Health, all components of the U.S. National Institutes of Health.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5" y="6167628"/>
            <a:ext cx="1524011" cy="5257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75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61d8a3e7-4184-4e7d-9c93-462baf318fb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EXPANDSHOWBAR" val="Fals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PFULLVERSION" val="4.3.2.11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4_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3428</TotalTime>
  <Words>256</Words>
  <Application>Microsoft Office PowerPoint</Application>
  <PresentationFormat>On-screen Show (4:3)</PresentationFormat>
  <Paragraphs>53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4_Quadrant</vt:lpstr>
      <vt:lpstr>2_Office Theme</vt:lpstr>
      <vt:lpstr>3_Office Theme</vt:lpstr>
      <vt:lpstr>Office Theme</vt:lpstr>
      <vt:lpstr>Your title goes here in Candara 48 or 54 font bold</vt:lpstr>
      <vt:lpstr>Introduction</vt:lpstr>
      <vt:lpstr>Headings are bold 40 - 44 font</vt:lpstr>
      <vt:lpstr>About your presentation</vt:lpstr>
      <vt:lpstr>Creating your slides</vt:lpstr>
      <vt:lpstr>Tips on bullet points</vt:lpstr>
      <vt:lpstr>Summary</vt:lpstr>
      <vt:lpstr>Acknowledgements</vt:lpstr>
    </vt:vector>
  </TitlesOfParts>
  <Company>MTN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Microbicides 2008</dc:title>
  <dc:creator>rullcm</dc:creator>
  <cp:lastModifiedBy>Lisa Rossi</cp:lastModifiedBy>
  <cp:revision>256</cp:revision>
  <cp:lastPrinted>2014-09-26T13:04:48Z</cp:lastPrinted>
  <dcterms:created xsi:type="dcterms:W3CDTF">2008-01-29T12:38:48Z</dcterms:created>
  <dcterms:modified xsi:type="dcterms:W3CDTF">2014-10-09T21:09:17Z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