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  <p:sldMasterId id="2147483781" r:id="rId5"/>
    <p:sldMasterId id="2147483788" r:id="rId6"/>
    <p:sldMasterId id="2147483795" r:id="rId7"/>
  </p:sldMasterIdLst>
  <p:notesMasterIdLst>
    <p:notesMasterId r:id="rId23"/>
  </p:notesMasterIdLst>
  <p:handoutMasterIdLst>
    <p:handoutMasterId r:id="rId24"/>
  </p:handoutMasterIdLst>
  <p:sldIdLst>
    <p:sldId id="436" r:id="rId8"/>
    <p:sldId id="433" r:id="rId9"/>
    <p:sldId id="434" r:id="rId10"/>
    <p:sldId id="408" r:id="rId11"/>
    <p:sldId id="437" r:id="rId12"/>
    <p:sldId id="441" r:id="rId13"/>
    <p:sldId id="439" r:id="rId14"/>
    <p:sldId id="442" r:id="rId15"/>
    <p:sldId id="445" r:id="rId16"/>
    <p:sldId id="443" r:id="rId17"/>
    <p:sldId id="444" r:id="rId18"/>
    <p:sldId id="260" r:id="rId19"/>
    <p:sldId id="438" r:id="rId20"/>
    <p:sldId id="446" r:id="rId21"/>
    <p:sldId id="447" r:id="rId22"/>
  </p:sldIdLst>
  <p:sldSz cx="9144000" cy="6858000" type="screen4x3"/>
  <p:notesSz cx="6858000" cy="9313863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PMC" initials="U" lastIdx="3" clrIdx="0"/>
  <p:cmAuthor id="1" name="Jonathan Lucas (US - NC)" initials="JL" lastIdx="1" clrIdx="1"/>
  <p:cmAuthor id="2" name="FHI 360" initials="FHI 360" lastIdx="4" clrIdx="2">
    <p:extLst>
      <p:ext uri="{19B8F6BF-5375-455C-9EA6-DF929625EA0E}">
        <p15:presenceInfo xmlns:p15="http://schemas.microsoft.com/office/powerpoint/2012/main" userId="FHI 360" providerId="None"/>
      </p:ext>
    </p:extLst>
  </p:cmAuthor>
  <p:cmAuthor id="3" name="Nicole Macagna" initials="NM" lastIdx="4" clrIdx="3">
    <p:extLst>
      <p:ext uri="{19B8F6BF-5375-455C-9EA6-DF929625EA0E}">
        <p15:presenceInfo xmlns:p15="http://schemas.microsoft.com/office/powerpoint/2012/main" userId="S-1-5-21-3003367119-45151493-406046460-477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74"/>
    <a:srgbClr val="92D050"/>
    <a:srgbClr val="F0DCF0"/>
    <a:srgbClr val="FFE1FF"/>
    <a:srgbClr val="9A004D"/>
    <a:srgbClr val="6600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1" autoAdjust="0"/>
    <p:restoredTop sz="86081" autoAdjust="0"/>
  </p:normalViewPr>
  <p:slideViewPr>
    <p:cSldViewPr>
      <p:cViewPr varScale="1">
        <p:scale>
          <a:sx n="62" d="100"/>
          <a:sy n="62" d="100"/>
        </p:scale>
        <p:origin x="8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i Johnson" userId="953ca903-190d-42be-baf2-437744ccc807" providerId="ADAL" clId="{7AF52141-E764-4AC1-962E-721A9125E617}"/>
    <pc:docChg chg="undo custSel addSld delSld modSld sldOrd delMainMaster">
      <pc:chgData name="Sherri Johnson" userId="953ca903-190d-42be-baf2-437744ccc807" providerId="ADAL" clId="{7AF52141-E764-4AC1-962E-721A9125E617}" dt="2018-08-22T02:14:33.609" v="583" actId="478"/>
      <pc:docMkLst>
        <pc:docMk/>
      </pc:docMkLst>
      <pc:sldChg chg="modSp add del">
        <pc:chgData name="Sherri Johnson" userId="953ca903-190d-42be-baf2-437744ccc807" providerId="ADAL" clId="{7AF52141-E764-4AC1-962E-721A9125E617}" dt="2018-08-22T02:07:04.325" v="507" actId="207"/>
        <pc:sldMkLst>
          <pc:docMk/>
          <pc:sldMk cId="2696599633" sldId="260"/>
        </pc:sldMkLst>
        <pc:spChg chg="mod">
          <ac:chgData name="Sherri Johnson" userId="953ca903-190d-42be-baf2-437744ccc807" providerId="ADAL" clId="{7AF52141-E764-4AC1-962E-721A9125E617}" dt="2018-08-22T02:07:04.325" v="507" actId="207"/>
          <ac:spMkLst>
            <pc:docMk/>
            <pc:sldMk cId="2696599633" sldId="260"/>
            <ac:spMk id="23555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2:06:44.968" v="503" actId="207"/>
          <ac:spMkLst>
            <pc:docMk/>
            <pc:sldMk cId="2696599633" sldId="260"/>
            <ac:spMk id="23558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2:06:59.484" v="506" actId="207"/>
          <ac:spMkLst>
            <pc:docMk/>
            <pc:sldMk cId="2696599633" sldId="260"/>
            <ac:spMk id="23559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2:06:53.478" v="505" actId="207"/>
          <ac:spMkLst>
            <pc:docMk/>
            <pc:sldMk cId="2696599633" sldId="260"/>
            <ac:spMk id="23561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2:06:44.968" v="503" actId="207"/>
          <ac:spMkLst>
            <pc:docMk/>
            <pc:sldMk cId="2696599633" sldId="260"/>
            <ac:spMk id="23562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2:06:49.987" v="504" actId="207"/>
          <ac:spMkLst>
            <pc:docMk/>
            <pc:sldMk cId="2696599633" sldId="260"/>
            <ac:spMk id="23563" creationId="{00000000-0000-0000-0000-000000000000}"/>
          </ac:spMkLst>
        </pc:spChg>
      </pc:sldChg>
      <pc:sldChg chg="modSp">
        <pc:chgData name="Sherri Johnson" userId="953ca903-190d-42be-baf2-437744ccc807" providerId="ADAL" clId="{7AF52141-E764-4AC1-962E-721A9125E617}" dt="2018-08-21T23:54:09.135" v="67" actId="20577"/>
        <pc:sldMkLst>
          <pc:docMk/>
          <pc:sldMk cId="3221546775" sldId="408"/>
        </pc:sldMkLst>
        <pc:spChg chg="mod">
          <ac:chgData name="Sherri Johnson" userId="953ca903-190d-42be-baf2-437744ccc807" providerId="ADAL" clId="{7AF52141-E764-4AC1-962E-721A9125E617}" dt="2018-08-21T23:54:09.135" v="67" actId="20577"/>
          <ac:spMkLst>
            <pc:docMk/>
            <pc:sldMk cId="3221546775" sldId="408"/>
            <ac:spMk id="3" creationId="{00000000-0000-0000-0000-000000000000}"/>
          </ac:spMkLst>
        </pc:spChg>
      </pc:sldChg>
      <pc:sldChg chg="modSp">
        <pc:chgData name="Sherri Johnson" userId="953ca903-190d-42be-baf2-437744ccc807" providerId="ADAL" clId="{7AF52141-E764-4AC1-962E-721A9125E617}" dt="2018-08-21T23:45:35.881" v="56" actId="6549"/>
        <pc:sldMkLst>
          <pc:docMk/>
          <pc:sldMk cId="3721716726" sldId="434"/>
        </pc:sldMkLst>
        <pc:spChg chg="mod">
          <ac:chgData name="Sherri Johnson" userId="953ca903-190d-42be-baf2-437744ccc807" providerId="ADAL" clId="{7AF52141-E764-4AC1-962E-721A9125E617}" dt="2018-08-21T23:45:35.881" v="56" actId="6549"/>
          <ac:spMkLst>
            <pc:docMk/>
            <pc:sldMk cId="3721716726" sldId="434"/>
            <ac:spMk id="3" creationId="{00000000-0000-0000-0000-000000000000}"/>
          </ac:spMkLst>
        </pc:spChg>
      </pc:sldChg>
      <pc:sldChg chg="modSp">
        <pc:chgData name="Sherri Johnson" userId="953ca903-190d-42be-baf2-437744ccc807" providerId="ADAL" clId="{7AF52141-E764-4AC1-962E-721A9125E617}" dt="2018-08-21T23:59:03.114" v="138" actId="6549"/>
        <pc:sldMkLst>
          <pc:docMk/>
          <pc:sldMk cId="824057784" sldId="437"/>
        </pc:sldMkLst>
        <pc:spChg chg="mod">
          <ac:chgData name="Sherri Johnson" userId="953ca903-190d-42be-baf2-437744ccc807" providerId="ADAL" clId="{7AF52141-E764-4AC1-962E-721A9125E617}" dt="2018-08-21T23:59:03.114" v="138" actId="6549"/>
          <ac:spMkLst>
            <pc:docMk/>
            <pc:sldMk cId="824057784" sldId="437"/>
            <ac:spMk id="3" creationId="{00000000-0000-0000-0000-000000000000}"/>
          </ac:spMkLst>
        </pc:spChg>
      </pc:sldChg>
      <pc:sldChg chg="modSp">
        <pc:chgData name="Sherri Johnson" userId="953ca903-190d-42be-baf2-437744ccc807" providerId="ADAL" clId="{7AF52141-E764-4AC1-962E-721A9125E617}" dt="2018-08-22T00:02:56.712" v="178" actId="20577"/>
        <pc:sldMkLst>
          <pc:docMk/>
          <pc:sldMk cId="360598217" sldId="438"/>
        </pc:sldMkLst>
        <pc:spChg chg="mod">
          <ac:chgData name="Sherri Johnson" userId="953ca903-190d-42be-baf2-437744ccc807" providerId="ADAL" clId="{7AF52141-E764-4AC1-962E-721A9125E617}" dt="2018-08-22T00:00:17.116" v="151" actId="1076"/>
          <ac:spMkLst>
            <pc:docMk/>
            <pc:sldMk cId="360598217" sldId="438"/>
            <ac:spMk id="4105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0:02:26.170" v="165" actId="14100"/>
          <ac:spMkLst>
            <pc:docMk/>
            <pc:sldMk cId="360598217" sldId="438"/>
            <ac:spMk id="4113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0:02:56.712" v="178" actId="20577"/>
          <ac:spMkLst>
            <pc:docMk/>
            <pc:sldMk cId="360598217" sldId="438"/>
            <ac:spMk id="4117" creationId="{00000000-0000-0000-0000-000000000000}"/>
          </ac:spMkLst>
        </pc:spChg>
      </pc:sldChg>
      <pc:sldChg chg="delSp modSp ord">
        <pc:chgData name="Sherri Johnson" userId="953ca903-190d-42be-baf2-437744ccc807" providerId="ADAL" clId="{7AF52141-E764-4AC1-962E-721A9125E617}" dt="2018-08-22T02:14:33.609" v="583" actId="478"/>
        <pc:sldMkLst>
          <pc:docMk/>
          <pc:sldMk cId="2719321063" sldId="439"/>
        </pc:sldMkLst>
        <pc:spChg chg="del">
          <ac:chgData name="Sherri Johnson" userId="953ca903-190d-42be-baf2-437744ccc807" providerId="ADAL" clId="{7AF52141-E764-4AC1-962E-721A9125E617}" dt="2018-08-22T02:14:33.609" v="583" actId="478"/>
          <ac:spMkLst>
            <pc:docMk/>
            <pc:sldMk cId="2719321063" sldId="439"/>
            <ac:spMk id="6146" creationId="{00000000-0000-0000-0000-000000000000}"/>
          </ac:spMkLst>
        </pc:spChg>
        <pc:spChg chg="del">
          <ac:chgData name="Sherri Johnson" userId="953ca903-190d-42be-baf2-437744ccc807" providerId="ADAL" clId="{7AF52141-E764-4AC1-962E-721A9125E617}" dt="2018-08-22T02:14:33.609" v="583" actId="478"/>
          <ac:spMkLst>
            <pc:docMk/>
            <pc:sldMk cId="2719321063" sldId="439"/>
            <ac:spMk id="6148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1:48:29.466" v="502" actId="20577"/>
          <ac:spMkLst>
            <pc:docMk/>
            <pc:sldMk cId="2719321063" sldId="439"/>
            <ac:spMk id="6149" creationId="{00000000-0000-0000-0000-000000000000}"/>
          </ac:spMkLst>
        </pc:spChg>
      </pc:sldChg>
      <pc:sldChg chg="addSp delSp modSp add">
        <pc:chgData name="Sherri Johnson" userId="953ca903-190d-42be-baf2-437744ccc807" providerId="ADAL" clId="{7AF52141-E764-4AC1-962E-721A9125E617}" dt="2018-08-22T01:03:37.796" v="233" actId="20577"/>
        <pc:sldMkLst>
          <pc:docMk/>
          <pc:sldMk cId="2245083713" sldId="441"/>
        </pc:sldMkLst>
        <pc:spChg chg="del">
          <ac:chgData name="Sherri Johnson" userId="953ca903-190d-42be-baf2-437744ccc807" providerId="ADAL" clId="{7AF52141-E764-4AC1-962E-721A9125E617}" dt="2018-08-22T00:51:04.341" v="184" actId="20577"/>
          <ac:spMkLst>
            <pc:docMk/>
            <pc:sldMk cId="2245083713" sldId="441"/>
            <ac:spMk id="2" creationId="{E8C8A903-6AC1-4080-BC48-747A3A98A2EC}"/>
          </ac:spMkLst>
        </pc:spChg>
        <pc:spChg chg="del">
          <ac:chgData name="Sherri Johnson" userId="953ca903-190d-42be-baf2-437744ccc807" providerId="ADAL" clId="{7AF52141-E764-4AC1-962E-721A9125E617}" dt="2018-08-22T00:51:04.341" v="184" actId="20577"/>
          <ac:spMkLst>
            <pc:docMk/>
            <pc:sldMk cId="2245083713" sldId="441"/>
            <ac:spMk id="3" creationId="{52412FE7-3204-45C9-8DDE-2A1BB7ED0B09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4" creationId="{455A6834-7DFE-47F0-AAF4-00028FBCB83C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5" creationId="{B29D2089-A050-4721-B309-71AF4834CB30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7" creationId="{3BB28710-7BA9-45C1-9B8A-D8C90B2F308D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8" creationId="{61384428-5847-422D-989D-401E69338A98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9" creationId="{E540E5E8-1423-4532-8A98-361400D1D02B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10" creationId="{84CC3260-3DBE-4196-B3C0-46723617EEC5}"/>
          </ac:spMkLst>
        </pc:spChg>
        <pc:spChg chg="add mod">
          <ac:chgData name="Sherri Johnson" userId="953ca903-190d-42be-baf2-437744ccc807" providerId="ADAL" clId="{7AF52141-E764-4AC1-962E-721A9125E617}" dt="2018-08-22T01:03:37.796" v="233" actId="20577"/>
          <ac:spMkLst>
            <pc:docMk/>
            <pc:sldMk cId="2245083713" sldId="441"/>
            <ac:spMk id="11" creationId="{D31FE706-0782-478D-B176-EE3F50BADE36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12" creationId="{08A83CFE-5A41-44F0-BFBC-792DE0E727F2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13" creationId="{528C9B44-3047-4037-8A16-5D5827B688B7}"/>
          </ac:spMkLst>
        </pc:spChg>
        <pc:spChg chg="add">
          <ac:chgData name="Sherri Johnson" userId="953ca903-190d-42be-baf2-437744ccc807" providerId="ADAL" clId="{7AF52141-E764-4AC1-962E-721A9125E617}" dt="2018-08-22T00:50:53.538" v="183" actId="20577"/>
          <ac:spMkLst>
            <pc:docMk/>
            <pc:sldMk cId="2245083713" sldId="441"/>
            <ac:spMk id="15" creationId="{6BBDB291-7676-4CC2-826B-A99D54062D21}"/>
          </ac:spMkLst>
        </pc:spChg>
        <pc:spChg chg="add del">
          <ac:chgData name="Sherri Johnson" userId="953ca903-190d-42be-baf2-437744ccc807" providerId="ADAL" clId="{7AF52141-E764-4AC1-962E-721A9125E617}" dt="2018-08-22T00:51:11.810" v="185" actId="478"/>
          <ac:spMkLst>
            <pc:docMk/>
            <pc:sldMk cId="2245083713" sldId="441"/>
            <ac:spMk id="16" creationId="{260FACF2-F750-47F8-9925-8293E586EDA9}"/>
          </ac:spMkLst>
        </pc:spChg>
        <pc:cxnChg chg="add">
          <ac:chgData name="Sherri Johnson" userId="953ca903-190d-42be-baf2-437744ccc807" providerId="ADAL" clId="{7AF52141-E764-4AC1-962E-721A9125E617}" dt="2018-08-22T00:50:53.538" v="183" actId="20577"/>
          <ac:cxnSpMkLst>
            <pc:docMk/>
            <pc:sldMk cId="2245083713" sldId="441"/>
            <ac:cxnSpMk id="6" creationId="{D72E7BAD-CBD3-4FCC-A866-3CA8C87263AE}"/>
          </ac:cxnSpMkLst>
        </pc:cxnChg>
        <pc:cxnChg chg="add">
          <ac:chgData name="Sherri Johnson" userId="953ca903-190d-42be-baf2-437744ccc807" providerId="ADAL" clId="{7AF52141-E764-4AC1-962E-721A9125E617}" dt="2018-08-22T00:50:53.538" v="183" actId="20577"/>
          <ac:cxnSpMkLst>
            <pc:docMk/>
            <pc:sldMk cId="2245083713" sldId="441"/>
            <ac:cxnSpMk id="14" creationId="{2E8ADAC8-3C3B-4DAE-AE7E-05F14CBBA0A2}"/>
          </ac:cxnSpMkLst>
        </pc:cxnChg>
      </pc:sldChg>
      <pc:sldChg chg="addSp delSp modSp add">
        <pc:chgData name="Sherri Johnson" userId="953ca903-190d-42be-baf2-437744ccc807" providerId="ADAL" clId="{7AF52141-E764-4AC1-962E-721A9125E617}" dt="2018-08-22T02:14:29.588" v="582" actId="478"/>
        <pc:sldMkLst>
          <pc:docMk/>
          <pc:sldMk cId="2198379989" sldId="442"/>
        </pc:sldMkLst>
        <pc:spChg chg="del">
          <ac:chgData name="Sherri Johnson" userId="953ca903-190d-42be-baf2-437744ccc807" providerId="ADAL" clId="{7AF52141-E764-4AC1-962E-721A9125E617}" dt="2018-08-22T02:14:29.588" v="582" actId="478"/>
          <ac:spMkLst>
            <pc:docMk/>
            <pc:sldMk cId="2198379989" sldId="442"/>
            <ac:spMk id="6146" creationId="{00000000-0000-0000-0000-000000000000}"/>
          </ac:spMkLst>
        </pc:spChg>
        <pc:spChg chg="del">
          <ac:chgData name="Sherri Johnson" userId="953ca903-190d-42be-baf2-437744ccc807" providerId="ADAL" clId="{7AF52141-E764-4AC1-962E-721A9125E617}" dt="2018-08-22T02:14:29.588" v="582" actId="478"/>
          <ac:spMkLst>
            <pc:docMk/>
            <pc:sldMk cId="2198379989" sldId="442"/>
            <ac:spMk id="6148" creationId="{00000000-0000-0000-0000-000000000000}"/>
          </ac:spMkLst>
        </pc:spChg>
        <pc:spChg chg="add del mod">
          <ac:chgData name="Sherri Johnson" userId="953ca903-190d-42be-baf2-437744ccc807" providerId="ADAL" clId="{7AF52141-E764-4AC1-962E-721A9125E617}" dt="2018-08-22T02:12:54.508" v="564" actId="313"/>
          <ac:spMkLst>
            <pc:docMk/>
            <pc:sldMk cId="2198379989" sldId="442"/>
            <ac:spMk id="6149" creationId="{00000000-0000-0000-0000-000000000000}"/>
          </ac:spMkLst>
        </pc:spChg>
      </pc:sldChg>
      <pc:sldChg chg="delSp modSp add">
        <pc:chgData name="Sherri Johnson" userId="953ca903-190d-42be-baf2-437744ccc807" providerId="ADAL" clId="{7AF52141-E764-4AC1-962E-721A9125E617}" dt="2018-08-22T02:14:24.994" v="581" actId="478"/>
        <pc:sldMkLst>
          <pc:docMk/>
          <pc:sldMk cId="558805377" sldId="443"/>
        </pc:sldMkLst>
        <pc:spChg chg="del">
          <ac:chgData name="Sherri Johnson" userId="953ca903-190d-42be-baf2-437744ccc807" providerId="ADAL" clId="{7AF52141-E764-4AC1-962E-721A9125E617}" dt="2018-08-22T02:14:24.994" v="581" actId="478"/>
          <ac:spMkLst>
            <pc:docMk/>
            <pc:sldMk cId="558805377" sldId="443"/>
            <ac:spMk id="6146" creationId="{00000000-0000-0000-0000-000000000000}"/>
          </ac:spMkLst>
        </pc:spChg>
        <pc:spChg chg="del">
          <ac:chgData name="Sherri Johnson" userId="953ca903-190d-42be-baf2-437744ccc807" providerId="ADAL" clId="{7AF52141-E764-4AC1-962E-721A9125E617}" dt="2018-08-22T02:14:24.994" v="581" actId="478"/>
          <ac:spMkLst>
            <pc:docMk/>
            <pc:sldMk cId="558805377" sldId="443"/>
            <ac:spMk id="6148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2:13:32.639" v="570" actId="6549"/>
          <ac:spMkLst>
            <pc:docMk/>
            <pc:sldMk cId="558805377" sldId="443"/>
            <ac:spMk id="6149" creationId="{00000000-0000-0000-0000-000000000000}"/>
          </ac:spMkLst>
        </pc:spChg>
      </pc:sldChg>
      <pc:sldChg chg="delSp modSp add">
        <pc:chgData name="Sherri Johnson" userId="953ca903-190d-42be-baf2-437744ccc807" providerId="ADAL" clId="{7AF52141-E764-4AC1-962E-721A9125E617}" dt="2018-08-22T02:14:21.441" v="580" actId="478"/>
        <pc:sldMkLst>
          <pc:docMk/>
          <pc:sldMk cId="3997078255" sldId="444"/>
        </pc:sldMkLst>
        <pc:spChg chg="mod">
          <ac:chgData name="Sherri Johnson" userId="953ca903-190d-42be-baf2-437744ccc807" providerId="ADAL" clId="{7AF52141-E764-4AC1-962E-721A9125E617}" dt="2018-08-22T02:14:19.351" v="578" actId="6549"/>
          <ac:spMkLst>
            <pc:docMk/>
            <pc:sldMk cId="3997078255" sldId="444"/>
            <ac:spMk id="6146" creationId="{00000000-0000-0000-0000-000000000000}"/>
          </ac:spMkLst>
        </pc:spChg>
        <pc:spChg chg="del mod">
          <ac:chgData name="Sherri Johnson" userId="953ca903-190d-42be-baf2-437744ccc807" providerId="ADAL" clId="{7AF52141-E764-4AC1-962E-721A9125E617}" dt="2018-08-22T02:14:21.441" v="580" actId="478"/>
          <ac:spMkLst>
            <pc:docMk/>
            <pc:sldMk cId="3997078255" sldId="444"/>
            <ac:spMk id="6148" creationId="{00000000-0000-0000-0000-000000000000}"/>
          </ac:spMkLst>
        </pc:spChg>
        <pc:spChg chg="mod">
          <ac:chgData name="Sherri Johnson" userId="953ca903-190d-42be-baf2-437744ccc807" providerId="ADAL" clId="{7AF52141-E764-4AC1-962E-721A9125E617}" dt="2018-08-22T02:14:11.612" v="576" actId="6549"/>
          <ac:spMkLst>
            <pc:docMk/>
            <pc:sldMk cId="3997078255" sldId="444"/>
            <ac:spMk id="6149" creationId="{00000000-0000-0000-0000-000000000000}"/>
          </ac:spMkLst>
        </pc:spChg>
      </pc:sldChg>
    </pc:docChg>
  </pc:docChgLst>
  <pc:docChgLst>
    <pc:chgData name="Sherri Johnson" userId="953ca903-190d-42be-baf2-437744ccc807" providerId="ADAL" clId="{D0CF7834-791E-476C-86E3-269934E9F397}"/>
    <pc:docChg chg="undo custSel delSld modSld sldOrd">
      <pc:chgData name="Sherri Johnson" userId="953ca903-190d-42be-baf2-437744ccc807" providerId="ADAL" clId="{D0CF7834-791E-476C-86E3-269934E9F397}" dt="2018-08-24T14:40:35.581" v="249" actId="20577"/>
      <pc:docMkLst>
        <pc:docMk/>
      </pc:docMkLst>
      <pc:sldChg chg="modSp">
        <pc:chgData name="Sherri Johnson" userId="953ca903-190d-42be-baf2-437744ccc807" providerId="ADAL" clId="{D0CF7834-791E-476C-86E3-269934E9F397}" dt="2018-08-24T13:42:36.090" v="159" actId="207"/>
        <pc:sldMkLst>
          <pc:docMk/>
          <pc:sldMk cId="2696599633" sldId="260"/>
        </pc:sldMkLst>
        <pc:spChg chg="mod">
          <ac:chgData name="Sherri Johnson" userId="953ca903-190d-42be-baf2-437744ccc807" providerId="ADAL" clId="{D0CF7834-791E-476C-86E3-269934E9F397}" dt="2018-08-24T13:42:36.090" v="159" actId="207"/>
          <ac:spMkLst>
            <pc:docMk/>
            <pc:sldMk cId="2696599633" sldId="260"/>
            <ac:spMk id="23558" creationId="{00000000-0000-0000-0000-000000000000}"/>
          </ac:spMkLst>
        </pc:spChg>
      </pc:sldChg>
      <pc:sldChg chg="modSp">
        <pc:chgData name="Sherri Johnson" userId="953ca903-190d-42be-baf2-437744ccc807" providerId="ADAL" clId="{D0CF7834-791E-476C-86E3-269934E9F397}" dt="2018-08-24T13:38:31.137" v="71" actId="20577"/>
        <pc:sldMkLst>
          <pc:docMk/>
          <pc:sldMk cId="3221546775" sldId="408"/>
        </pc:sldMkLst>
        <pc:spChg chg="mod">
          <ac:chgData name="Sherri Johnson" userId="953ca903-190d-42be-baf2-437744ccc807" providerId="ADAL" clId="{D0CF7834-791E-476C-86E3-269934E9F397}" dt="2018-08-24T13:38:31.137" v="71" actId="20577"/>
          <ac:spMkLst>
            <pc:docMk/>
            <pc:sldMk cId="3221546775" sldId="408"/>
            <ac:spMk id="3" creationId="{00000000-0000-0000-0000-000000000000}"/>
          </ac:spMkLst>
        </pc:spChg>
      </pc:sldChg>
      <pc:sldChg chg="modSp">
        <pc:chgData name="Sherri Johnson" userId="953ca903-190d-42be-baf2-437744ccc807" providerId="ADAL" clId="{D0CF7834-791E-476C-86E3-269934E9F397}" dt="2018-08-24T13:40:04.524" v="78" actId="20577"/>
        <pc:sldMkLst>
          <pc:docMk/>
          <pc:sldMk cId="3721716726" sldId="434"/>
        </pc:sldMkLst>
        <pc:spChg chg="mod">
          <ac:chgData name="Sherri Johnson" userId="953ca903-190d-42be-baf2-437744ccc807" providerId="ADAL" clId="{D0CF7834-791E-476C-86E3-269934E9F397}" dt="2018-08-24T13:40:04.524" v="78" actId="20577"/>
          <ac:spMkLst>
            <pc:docMk/>
            <pc:sldMk cId="3721716726" sldId="434"/>
            <ac:spMk id="3" creationId="{00000000-0000-0000-0000-000000000000}"/>
          </ac:spMkLst>
        </pc:spChg>
      </pc:sldChg>
      <pc:sldChg chg="addCm">
        <pc:chgData name="Sherri Johnson" userId="953ca903-190d-42be-baf2-437744ccc807" providerId="ADAL" clId="{D0CF7834-791E-476C-86E3-269934E9F397}" dt="2018-08-24T13:39:28.363" v="72" actId="20577"/>
        <pc:sldMkLst>
          <pc:docMk/>
          <pc:sldMk cId="824057784" sldId="437"/>
        </pc:sldMkLst>
      </pc:sldChg>
      <pc:sldChg chg="modSp ord">
        <pc:chgData name="Sherri Johnson" userId="953ca903-190d-42be-baf2-437744ccc807" providerId="ADAL" clId="{D0CF7834-791E-476C-86E3-269934E9F397}" dt="2018-08-24T14:19:08.134" v="164" actId="20577"/>
        <pc:sldMkLst>
          <pc:docMk/>
          <pc:sldMk cId="2719321063" sldId="439"/>
        </pc:sldMkLst>
        <pc:spChg chg="mod">
          <ac:chgData name="Sherri Johnson" userId="953ca903-190d-42be-baf2-437744ccc807" providerId="ADAL" clId="{D0CF7834-791E-476C-86E3-269934E9F397}" dt="2018-08-24T13:42:57.087" v="160" actId="207"/>
          <ac:spMkLst>
            <pc:docMk/>
            <pc:sldMk cId="2719321063" sldId="439"/>
            <ac:spMk id="7" creationId="{81A93506-DB65-4347-9EA8-477CB07E1F5C}"/>
          </ac:spMkLst>
        </pc:spChg>
      </pc:sldChg>
      <pc:sldChg chg="addSp modSp addCm modCm">
        <pc:chgData name="Sherri Johnson" userId="953ca903-190d-42be-baf2-437744ccc807" providerId="ADAL" clId="{D0CF7834-791E-476C-86E3-269934E9F397}" dt="2018-08-24T13:42:21.942" v="158" actId="20577"/>
        <pc:sldMkLst>
          <pc:docMk/>
          <pc:sldMk cId="2245083713" sldId="441"/>
        </pc:sldMkLst>
        <pc:spChg chg="add mod">
          <ac:chgData name="Sherri Johnson" userId="953ca903-190d-42be-baf2-437744ccc807" providerId="ADAL" clId="{D0CF7834-791E-476C-86E3-269934E9F397}" dt="2018-08-24T13:41:51.157" v="156" actId="1076"/>
          <ac:spMkLst>
            <pc:docMk/>
            <pc:sldMk cId="2245083713" sldId="441"/>
            <ac:spMk id="16" creationId="{7EBEF459-FCE9-4C97-9C33-D0157A5F58AB}"/>
          </ac:spMkLst>
        </pc:spChg>
      </pc:sldChg>
      <pc:sldChg chg="modSp addCm modCm">
        <pc:chgData name="Sherri Johnson" userId="953ca903-190d-42be-baf2-437744ccc807" providerId="ADAL" clId="{D0CF7834-791E-476C-86E3-269934E9F397}" dt="2018-08-24T14:40:35.581" v="249" actId="20577"/>
        <pc:sldMkLst>
          <pc:docMk/>
          <pc:sldMk cId="2802739092" sldId="446"/>
        </pc:sldMkLst>
        <pc:spChg chg="mod">
          <ac:chgData name="Sherri Johnson" userId="953ca903-190d-42be-baf2-437744ccc807" providerId="ADAL" clId="{D0CF7834-791E-476C-86E3-269934E9F397}" dt="2018-08-24T14:40:35.581" v="249" actId="20577"/>
          <ac:spMkLst>
            <pc:docMk/>
            <pc:sldMk cId="2802739092" sldId="446"/>
            <ac:spMk id="3" creationId="{C0698CF5-5F06-4AD2-B51E-799D3ADCC029}"/>
          </ac:spMkLst>
        </pc:spChg>
      </pc:sldChg>
    </pc:docChg>
  </pc:docChgLst>
  <pc:docChgLst>
    <pc:chgData name="Sherri Johnson" userId="953ca903-190d-42be-baf2-437744ccc807" providerId="ADAL" clId="{2EB8E1B6-C4A7-4BB3-9653-4548ABE2DF63}"/>
    <pc:docChg chg="modSld">
      <pc:chgData name="Sherri Johnson" userId="953ca903-190d-42be-baf2-437744ccc807" providerId="ADAL" clId="{2EB8E1B6-C4A7-4BB3-9653-4548ABE2DF63}" dt="2018-09-18T17:40:03.848" v="15" actId="207"/>
      <pc:docMkLst>
        <pc:docMk/>
      </pc:docMkLst>
      <pc:sldChg chg="modSp">
        <pc:chgData name="Sherri Johnson" userId="953ca903-190d-42be-baf2-437744ccc807" providerId="ADAL" clId="{2EB8E1B6-C4A7-4BB3-9653-4548ABE2DF63}" dt="2018-09-18T17:40:03.848" v="15" actId="207"/>
        <pc:sldMkLst>
          <pc:docMk/>
          <pc:sldMk cId="2719321063" sldId="439"/>
        </pc:sldMkLst>
        <pc:spChg chg="mod">
          <ac:chgData name="Sherri Johnson" userId="953ca903-190d-42be-baf2-437744ccc807" providerId="ADAL" clId="{2EB8E1B6-C4A7-4BB3-9653-4548ABE2DF63}" dt="2018-09-18T17:40:03.848" v="15" actId="207"/>
          <ac:spMkLst>
            <pc:docMk/>
            <pc:sldMk cId="2719321063" sldId="439"/>
            <ac:spMk id="7" creationId="{81A93506-DB65-4347-9EA8-477CB07E1F5C}"/>
          </ac:spMkLst>
        </pc:spChg>
      </pc:sldChg>
      <pc:sldChg chg="modSp">
        <pc:chgData name="Sherri Johnson" userId="953ca903-190d-42be-baf2-437744ccc807" providerId="ADAL" clId="{2EB8E1B6-C4A7-4BB3-9653-4548ABE2DF63}" dt="2018-09-18T17:39:37.249" v="12" actId="207"/>
        <pc:sldMkLst>
          <pc:docMk/>
          <pc:sldMk cId="2245083713" sldId="441"/>
        </pc:sldMkLst>
        <pc:spChg chg="mod">
          <ac:chgData name="Sherri Johnson" userId="953ca903-190d-42be-baf2-437744ccc807" providerId="ADAL" clId="{2EB8E1B6-C4A7-4BB3-9653-4548ABE2DF63}" dt="2018-09-18T17:39:37.249" v="12" actId="207"/>
          <ac:spMkLst>
            <pc:docMk/>
            <pc:sldMk cId="2245083713" sldId="441"/>
            <ac:spMk id="16" creationId="{7EBEF459-FCE9-4C97-9C33-D0157A5F58AB}"/>
          </ac:spMkLst>
        </pc:spChg>
      </pc:sldChg>
      <pc:sldChg chg="addSp modSp">
        <pc:chgData name="Sherri Johnson" userId="953ca903-190d-42be-baf2-437744ccc807" providerId="ADAL" clId="{2EB8E1B6-C4A7-4BB3-9653-4548ABE2DF63}" dt="2018-09-10T17:42:27.312" v="11" actId="115"/>
        <pc:sldMkLst>
          <pc:docMk/>
          <pc:sldMk cId="558805377" sldId="443"/>
        </pc:sldMkLst>
        <pc:spChg chg="add mod">
          <ac:chgData name="Sherri Johnson" userId="953ca903-190d-42be-baf2-437744ccc807" providerId="ADAL" clId="{2EB8E1B6-C4A7-4BB3-9653-4548ABE2DF63}" dt="2018-09-10T17:42:27.312" v="11" actId="115"/>
          <ac:spMkLst>
            <pc:docMk/>
            <pc:sldMk cId="558805377" sldId="443"/>
            <ac:spMk id="2" creationId="{FBCDBAD9-6770-482E-B5CA-CBA9E1EA2727}"/>
          </ac:spMkLst>
        </pc:spChg>
        <pc:spChg chg="mod">
          <ac:chgData name="Sherri Johnson" userId="953ca903-190d-42be-baf2-437744ccc807" providerId="ADAL" clId="{2EB8E1B6-C4A7-4BB3-9653-4548ABE2DF63}" dt="2018-09-10T17:42:12.602" v="9" actId="20577"/>
          <ac:spMkLst>
            <pc:docMk/>
            <pc:sldMk cId="558805377" sldId="443"/>
            <ac:spMk id="6149" creationId="{00000000-0000-0000-0000-000000000000}"/>
          </ac:spMkLst>
        </pc:spChg>
      </pc:sldChg>
      <pc:sldChg chg="modSp delCm">
        <pc:chgData name="Sherri Johnson" userId="953ca903-190d-42be-baf2-437744ccc807" providerId="ADAL" clId="{2EB8E1B6-C4A7-4BB3-9653-4548ABE2DF63}" dt="2018-09-18T17:39:52.083" v="14" actId="207"/>
        <pc:sldMkLst>
          <pc:docMk/>
          <pc:sldMk cId="2802739092" sldId="446"/>
        </pc:sldMkLst>
        <pc:spChg chg="mod">
          <ac:chgData name="Sherri Johnson" userId="953ca903-190d-42be-baf2-437744ccc807" providerId="ADAL" clId="{2EB8E1B6-C4A7-4BB3-9653-4548ABE2DF63}" dt="2018-09-18T17:39:52.083" v="14" actId="207"/>
          <ac:spMkLst>
            <pc:docMk/>
            <pc:sldMk cId="2802739092" sldId="446"/>
            <ac:spMk id="3" creationId="{C0698CF5-5F06-4AD2-B51E-799D3ADCC029}"/>
          </ac:spMkLst>
        </pc:spChg>
      </pc:sldChg>
    </pc:docChg>
  </pc:docChgLst>
  <pc:docChgLst>
    <pc:chgData name="Nicole Macagna" userId="8beb731d-5010-4f08-9d04-45e263977f82" providerId="ADAL" clId="{5E5640DC-92B2-4725-B730-9016D23AC053}"/>
    <pc:docChg chg="undo custSel addSld modSld sldOrd">
      <pc:chgData name="Nicole Macagna" userId="8beb731d-5010-4f08-9d04-45e263977f82" providerId="ADAL" clId="{5E5640DC-92B2-4725-B730-9016D23AC053}" dt="2018-08-24T16:08:08.680" v="954" actId="20577"/>
      <pc:docMkLst>
        <pc:docMk/>
      </pc:docMkLst>
      <pc:sldChg chg="modSp">
        <pc:chgData name="Nicole Macagna" userId="8beb731d-5010-4f08-9d04-45e263977f82" providerId="ADAL" clId="{5E5640DC-92B2-4725-B730-9016D23AC053}" dt="2018-08-24T16:08:08.680" v="954" actId="20577"/>
        <pc:sldMkLst>
          <pc:docMk/>
          <pc:sldMk cId="2696599633" sldId="260"/>
        </pc:sldMkLst>
        <pc:spChg chg="mod">
          <ac:chgData name="Nicole Macagna" userId="8beb731d-5010-4f08-9d04-45e263977f82" providerId="ADAL" clId="{5E5640DC-92B2-4725-B730-9016D23AC053}" dt="2018-08-22T17:07:05.893" v="224" actId="122"/>
          <ac:spMkLst>
            <pc:docMk/>
            <pc:sldMk cId="2696599633" sldId="260"/>
            <ac:spMk id="23555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8:17:48.998" v="712" actId="2711"/>
          <ac:spMkLst>
            <pc:docMk/>
            <pc:sldMk cId="2696599633" sldId="260"/>
            <ac:spMk id="23558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8:10:42.697" v="696" actId="20577"/>
          <ac:spMkLst>
            <pc:docMk/>
            <pc:sldMk cId="2696599633" sldId="260"/>
            <ac:spMk id="23559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16:35.325" v="236" actId="207"/>
          <ac:spMkLst>
            <pc:docMk/>
            <pc:sldMk cId="2696599633" sldId="260"/>
            <ac:spMk id="23561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4T16:08:08.680" v="954" actId="20577"/>
          <ac:spMkLst>
            <pc:docMk/>
            <pc:sldMk cId="2696599633" sldId="260"/>
            <ac:spMk id="23563" creationId="{00000000-0000-0000-0000-000000000000}"/>
          </ac:spMkLst>
        </pc:spChg>
      </pc:sldChg>
      <pc:sldChg chg="delSp modSp">
        <pc:chgData name="Nicole Macagna" userId="8beb731d-5010-4f08-9d04-45e263977f82" providerId="ADAL" clId="{5E5640DC-92B2-4725-B730-9016D23AC053}" dt="2018-08-24T15:57:56.355" v="853" actId="207"/>
        <pc:sldMkLst>
          <pc:docMk/>
          <pc:sldMk cId="3221546775" sldId="408"/>
        </pc:sldMkLst>
        <pc:spChg chg="mod">
          <ac:chgData name="Nicole Macagna" userId="8beb731d-5010-4f08-9d04-45e263977f82" providerId="ADAL" clId="{5E5640DC-92B2-4725-B730-9016D23AC053}" dt="2018-08-22T18:31:34.355" v="752" actId="255"/>
          <ac:spMkLst>
            <pc:docMk/>
            <pc:sldMk cId="3221546775" sldId="408"/>
            <ac:spMk id="2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4T15:57:56.355" v="853" actId="207"/>
          <ac:spMkLst>
            <pc:docMk/>
            <pc:sldMk cId="3221546775" sldId="408"/>
            <ac:spMk id="3" creationId="{00000000-0000-0000-0000-000000000000}"/>
          </ac:spMkLst>
        </pc:spChg>
        <pc:picChg chg="del">
          <ac:chgData name="Nicole Macagna" userId="8beb731d-5010-4f08-9d04-45e263977f82" providerId="ADAL" clId="{5E5640DC-92B2-4725-B730-9016D23AC053}" dt="2018-08-22T18:19:15.117" v="719" actId="478"/>
          <ac:picMkLst>
            <pc:docMk/>
            <pc:sldMk cId="3221546775" sldId="408"/>
            <ac:picMk id="6" creationId="{00000000-0000-0000-0000-000000000000}"/>
          </ac:picMkLst>
        </pc:picChg>
      </pc:sldChg>
      <pc:sldChg chg="delSp modSp modAnim">
        <pc:chgData name="Nicole Macagna" userId="8beb731d-5010-4f08-9d04-45e263977f82" providerId="ADAL" clId="{5E5640DC-92B2-4725-B730-9016D23AC053}" dt="2018-08-22T18:30:56.262" v="743" actId="5793"/>
        <pc:sldMkLst>
          <pc:docMk/>
          <pc:sldMk cId="2358943442" sldId="433"/>
        </pc:sldMkLst>
        <pc:spChg chg="mod">
          <ac:chgData name="Nicole Macagna" userId="8beb731d-5010-4f08-9d04-45e263977f82" providerId="ADAL" clId="{5E5640DC-92B2-4725-B730-9016D23AC053}" dt="2018-08-22T18:30:47.651" v="740" actId="2711"/>
          <ac:spMkLst>
            <pc:docMk/>
            <pc:sldMk cId="2358943442" sldId="433"/>
            <ac:spMk id="2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8:30:56.262" v="743" actId="5793"/>
          <ac:spMkLst>
            <pc:docMk/>
            <pc:sldMk cId="2358943442" sldId="433"/>
            <ac:spMk id="3" creationId="{00000000-0000-0000-0000-000000000000}"/>
          </ac:spMkLst>
        </pc:spChg>
        <pc:picChg chg="del">
          <ac:chgData name="Nicole Macagna" userId="8beb731d-5010-4f08-9d04-45e263977f82" providerId="ADAL" clId="{5E5640DC-92B2-4725-B730-9016D23AC053}" dt="2018-08-22T18:19:09.412" v="717" actId="478"/>
          <ac:picMkLst>
            <pc:docMk/>
            <pc:sldMk cId="2358943442" sldId="433"/>
            <ac:picMk id="6" creationId="{00000000-0000-0000-0000-000000000000}"/>
          </ac:picMkLst>
        </pc:picChg>
      </pc:sldChg>
      <pc:sldChg chg="delSp modSp">
        <pc:chgData name="Nicole Macagna" userId="8beb731d-5010-4f08-9d04-45e263977f82" providerId="ADAL" clId="{5E5640DC-92B2-4725-B730-9016D23AC053}" dt="2018-08-22T18:31:17.390" v="746" actId="2711"/>
        <pc:sldMkLst>
          <pc:docMk/>
          <pc:sldMk cId="3721716726" sldId="434"/>
        </pc:sldMkLst>
        <pc:spChg chg="mod">
          <ac:chgData name="Nicole Macagna" userId="8beb731d-5010-4f08-9d04-45e263977f82" providerId="ADAL" clId="{5E5640DC-92B2-4725-B730-9016D23AC053}" dt="2018-08-22T18:31:13.765" v="745" actId="1076"/>
          <ac:spMkLst>
            <pc:docMk/>
            <pc:sldMk cId="3721716726" sldId="434"/>
            <ac:spMk id="2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8:31:17.390" v="746" actId="2711"/>
          <ac:spMkLst>
            <pc:docMk/>
            <pc:sldMk cId="3721716726" sldId="434"/>
            <ac:spMk id="3" creationId="{00000000-0000-0000-0000-000000000000}"/>
          </ac:spMkLst>
        </pc:spChg>
        <pc:picChg chg="del">
          <ac:chgData name="Nicole Macagna" userId="8beb731d-5010-4f08-9d04-45e263977f82" providerId="ADAL" clId="{5E5640DC-92B2-4725-B730-9016D23AC053}" dt="2018-08-22T18:19:12.600" v="718" actId="478"/>
          <ac:picMkLst>
            <pc:docMk/>
            <pc:sldMk cId="3721716726" sldId="434"/>
            <ac:picMk id="6" creationId="{00000000-0000-0000-0000-000000000000}"/>
          </ac:picMkLst>
        </pc:picChg>
      </pc:sldChg>
      <pc:sldChg chg="modSp">
        <pc:chgData name="Nicole Macagna" userId="8beb731d-5010-4f08-9d04-45e263977f82" providerId="ADAL" clId="{5E5640DC-92B2-4725-B730-9016D23AC053}" dt="2018-08-22T18:30:39.760" v="739" actId="20577"/>
        <pc:sldMkLst>
          <pc:docMk/>
          <pc:sldMk cId="2689978482" sldId="436"/>
        </pc:sldMkLst>
        <pc:spChg chg="mod">
          <ac:chgData name="Nicole Macagna" userId="8beb731d-5010-4f08-9d04-45e263977f82" providerId="ADAL" clId="{5E5640DC-92B2-4725-B730-9016D23AC053}" dt="2018-08-22T18:30:33.900" v="738" actId="2711"/>
          <ac:spMkLst>
            <pc:docMk/>
            <pc:sldMk cId="2689978482" sldId="436"/>
            <ac:spMk id="4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8:30:39.760" v="739" actId="20577"/>
          <ac:spMkLst>
            <pc:docMk/>
            <pc:sldMk cId="2689978482" sldId="436"/>
            <ac:spMk id="10" creationId="{00000000-0000-0000-0000-000000000000}"/>
          </ac:spMkLst>
        </pc:spChg>
      </pc:sldChg>
      <pc:sldChg chg="addSp delSp modSp addCm delCm modCm">
        <pc:chgData name="Nicole Macagna" userId="8beb731d-5010-4f08-9d04-45e263977f82" providerId="ADAL" clId="{5E5640DC-92B2-4725-B730-9016D23AC053}" dt="2018-08-24T15:58:10.176" v="855" actId="20577"/>
        <pc:sldMkLst>
          <pc:docMk/>
          <pc:sldMk cId="824057784" sldId="437"/>
        </pc:sldMkLst>
        <pc:spChg chg="mod">
          <ac:chgData name="Nicole Macagna" userId="8beb731d-5010-4f08-9d04-45e263977f82" providerId="ADAL" clId="{5E5640DC-92B2-4725-B730-9016D23AC053}" dt="2018-08-22T18:31:58.155" v="757" actId="255"/>
          <ac:spMkLst>
            <pc:docMk/>
            <pc:sldMk cId="824057784" sldId="437"/>
            <ac:spMk id="2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8:36:27.380" v="769" actId="6549"/>
          <ac:spMkLst>
            <pc:docMk/>
            <pc:sldMk cId="824057784" sldId="437"/>
            <ac:spMk id="3" creationId="{00000000-0000-0000-0000-000000000000}"/>
          </ac:spMkLst>
        </pc:spChg>
        <pc:spChg chg="add del">
          <ac:chgData name="Nicole Macagna" userId="8beb731d-5010-4f08-9d04-45e263977f82" providerId="ADAL" clId="{5E5640DC-92B2-4725-B730-9016D23AC053}" dt="2018-08-22T18:28:39.395" v="724" actId="478"/>
          <ac:spMkLst>
            <pc:docMk/>
            <pc:sldMk cId="824057784" sldId="437"/>
            <ac:spMk id="7" creationId="{2D2BDF46-AB2D-4B59-9AB7-283F1F5BA1CC}"/>
          </ac:spMkLst>
        </pc:spChg>
        <pc:picChg chg="add del">
          <ac:chgData name="Nicole Macagna" userId="8beb731d-5010-4f08-9d04-45e263977f82" providerId="ADAL" clId="{5E5640DC-92B2-4725-B730-9016D23AC053}" dt="2018-08-22T18:19:36.776" v="722" actId="20577"/>
          <ac:picMkLst>
            <pc:docMk/>
            <pc:sldMk cId="824057784" sldId="437"/>
            <ac:picMk id="4" creationId="{618E9A6B-BF39-4E0B-BDC6-70CD47A7A751}"/>
          </ac:picMkLst>
        </pc:picChg>
        <pc:picChg chg="del">
          <ac:chgData name="Nicole Macagna" userId="8beb731d-5010-4f08-9d04-45e263977f82" providerId="ADAL" clId="{5E5640DC-92B2-4725-B730-9016D23AC053}" dt="2018-08-22T18:19:16.899" v="720" actId="478"/>
          <ac:picMkLst>
            <pc:docMk/>
            <pc:sldMk cId="824057784" sldId="437"/>
            <ac:picMk id="6" creationId="{00000000-0000-0000-0000-000000000000}"/>
          </ac:picMkLst>
        </pc:picChg>
      </pc:sldChg>
      <pc:sldChg chg="addSp delSp modSp">
        <pc:chgData name="Nicole Macagna" userId="8beb731d-5010-4f08-9d04-45e263977f82" providerId="ADAL" clId="{5E5640DC-92B2-4725-B730-9016D23AC053}" dt="2018-08-22T18:18:32.011" v="716" actId="1076"/>
        <pc:sldMkLst>
          <pc:docMk/>
          <pc:sldMk cId="360598217" sldId="438"/>
        </pc:sldMkLst>
        <pc:spChg chg="add del">
          <ac:chgData name="Nicole Macagna" userId="8beb731d-5010-4f08-9d04-45e263977f82" providerId="ADAL" clId="{5E5640DC-92B2-4725-B730-9016D23AC053}" dt="2018-08-22T17:39:43.342" v="393" actId="1076"/>
          <ac:spMkLst>
            <pc:docMk/>
            <pc:sldMk cId="360598217" sldId="438"/>
            <ac:spMk id="4" creationId="{CAB5B846-A2FF-4247-B813-DD146E3BA1C6}"/>
          </ac:spMkLst>
        </pc:spChg>
        <pc:spChg chg="add mod">
          <ac:chgData name="Nicole Macagna" userId="8beb731d-5010-4f08-9d04-45e263977f82" providerId="ADAL" clId="{5E5640DC-92B2-4725-B730-9016D23AC053}" dt="2018-08-22T17:46:35.876" v="452" actId="255"/>
          <ac:spMkLst>
            <pc:docMk/>
            <pc:sldMk cId="360598217" sldId="438"/>
            <ac:spMk id="19" creationId="{18A0CD00-BF78-4C60-8CE6-E5F398129743}"/>
          </ac:spMkLst>
        </pc:spChg>
        <pc:spChg chg="add mod">
          <ac:chgData name="Nicole Macagna" userId="8beb731d-5010-4f08-9d04-45e263977f82" providerId="ADAL" clId="{5E5640DC-92B2-4725-B730-9016D23AC053}" dt="2018-08-22T18:18:32.011" v="716" actId="1076"/>
          <ac:spMkLst>
            <pc:docMk/>
            <pc:sldMk cId="360598217" sldId="438"/>
            <ac:spMk id="20" creationId="{1575B682-D814-49EF-BB4A-8572699507F6}"/>
          </ac:spMkLst>
        </pc:spChg>
        <pc:spChg chg="add mod">
          <ac:chgData name="Nicole Macagna" userId="8beb731d-5010-4f08-9d04-45e263977f82" providerId="ADAL" clId="{5E5640DC-92B2-4725-B730-9016D23AC053}" dt="2018-08-22T17:54:04.618" v="511" actId="1076"/>
          <ac:spMkLst>
            <pc:docMk/>
            <pc:sldMk cId="360598217" sldId="438"/>
            <ac:spMk id="21" creationId="{787D682D-B25C-49AF-97DC-871C008F98E9}"/>
          </ac:spMkLst>
        </pc:spChg>
        <pc:spChg chg="add del mod">
          <ac:chgData name="Nicole Macagna" userId="8beb731d-5010-4f08-9d04-45e263977f82" providerId="ADAL" clId="{5E5640DC-92B2-4725-B730-9016D23AC053}" dt="2018-08-22T17:53:45.094" v="509" actId="478"/>
          <ac:spMkLst>
            <pc:docMk/>
            <pc:sldMk cId="360598217" sldId="438"/>
            <ac:spMk id="22" creationId="{A3A4B504-CB27-4DF1-BBB5-80A5B6AE3802}"/>
          </ac:spMkLst>
        </pc:spChg>
        <pc:spChg chg="add mod">
          <ac:chgData name="Nicole Macagna" userId="8beb731d-5010-4f08-9d04-45e263977f82" providerId="ADAL" clId="{5E5640DC-92B2-4725-B730-9016D23AC053}" dt="2018-08-22T18:18:22.931" v="715" actId="1076"/>
          <ac:spMkLst>
            <pc:docMk/>
            <pc:sldMk cId="360598217" sldId="438"/>
            <ac:spMk id="28" creationId="{1A9865A6-9F6B-4ADD-89BB-1C992150A530}"/>
          </ac:spMkLst>
        </pc:spChg>
        <pc:spChg chg="mod">
          <ac:chgData name="Nicole Macagna" userId="8beb731d-5010-4f08-9d04-45e263977f82" providerId="ADAL" clId="{5E5640DC-92B2-4725-B730-9016D23AC053}" dt="2018-08-22T17:31:14.291" v="279" actId="1076"/>
          <ac:spMkLst>
            <pc:docMk/>
            <pc:sldMk cId="360598217" sldId="438"/>
            <ac:spMk id="4099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31:05.322" v="277" actId="20577"/>
          <ac:spMkLst>
            <pc:docMk/>
            <pc:sldMk cId="360598217" sldId="438"/>
            <ac:spMk id="4103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39:29.917" v="390" actId="1076"/>
          <ac:spMkLst>
            <pc:docMk/>
            <pc:sldMk cId="360598217" sldId="438"/>
            <ac:spMk id="4105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55:51.498" v="513" actId="20577"/>
          <ac:spMkLst>
            <pc:docMk/>
            <pc:sldMk cId="360598217" sldId="438"/>
            <ac:spMk id="4110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51:16.572" v="474" actId="255"/>
          <ac:spMkLst>
            <pc:docMk/>
            <pc:sldMk cId="360598217" sldId="438"/>
            <ac:spMk id="4113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54:08.759" v="512" actId="1076"/>
          <ac:spMkLst>
            <pc:docMk/>
            <pc:sldMk cId="360598217" sldId="438"/>
            <ac:spMk id="4114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43:07.107" v="413" actId="1076"/>
          <ac:spMkLst>
            <pc:docMk/>
            <pc:sldMk cId="360598217" sldId="438"/>
            <ac:spMk id="4115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43:13.263" v="414" actId="1076"/>
          <ac:spMkLst>
            <pc:docMk/>
            <pc:sldMk cId="360598217" sldId="438"/>
            <ac:spMk id="4116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53:53.656" v="510" actId="1076"/>
          <ac:spMkLst>
            <pc:docMk/>
            <pc:sldMk cId="360598217" sldId="438"/>
            <ac:spMk id="4117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7:56:34.978" v="614" actId="20577"/>
          <ac:spMkLst>
            <pc:docMk/>
            <pc:sldMk cId="360598217" sldId="438"/>
            <ac:spMk id="4121" creationId="{00000000-0000-0000-0000-000000000000}"/>
          </ac:spMkLst>
        </pc:spChg>
        <pc:picChg chg="add mod">
          <ac:chgData name="Nicole Macagna" userId="8beb731d-5010-4f08-9d04-45e263977f82" providerId="ADAL" clId="{5E5640DC-92B2-4725-B730-9016D23AC053}" dt="2018-08-22T17:45:38.148" v="431" actId="1076"/>
          <ac:picMkLst>
            <pc:docMk/>
            <pc:sldMk cId="360598217" sldId="438"/>
            <ac:picMk id="14" creationId="{3289FBDF-14C6-45DE-8517-28599D5D2A2D}"/>
          </ac:picMkLst>
        </pc:picChg>
        <pc:cxnChg chg="add mod">
          <ac:chgData name="Nicole Macagna" userId="8beb731d-5010-4f08-9d04-45e263977f82" providerId="ADAL" clId="{5E5640DC-92B2-4725-B730-9016D23AC053}" dt="2018-08-22T17:45:56.231" v="435" actId="14100"/>
          <ac:cxnSpMkLst>
            <pc:docMk/>
            <pc:sldMk cId="360598217" sldId="438"/>
            <ac:cxnSpMk id="7" creationId="{7ECB74F0-5C05-468D-97EA-1CC0C537290C}"/>
          </ac:cxnSpMkLst>
        </pc:cxnChg>
        <pc:cxnChg chg="add mod">
          <ac:chgData name="Nicole Macagna" userId="8beb731d-5010-4f08-9d04-45e263977f82" providerId="ADAL" clId="{5E5640DC-92B2-4725-B730-9016D23AC053}" dt="2018-08-22T17:44:44.923" v="423" actId="1076"/>
          <ac:cxnSpMkLst>
            <pc:docMk/>
            <pc:sldMk cId="360598217" sldId="438"/>
            <ac:cxnSpMk id="12" creationId="{7BA951D6-753D-409E-8E6C-AAB55057E0E1}"/>
          </ac:cxnSpMkLst>
        </pc:cxnChg>
        <pc:cxnChg chg="mod">
          <ac:chgData name="Nicole Macagna" userId="8beb731d-5010-4f08-9d04-45e263977f82" providerId="ADAL" clId="{5E5640DC-92B2-4725-B730-9016D23AC053}" dt="2018-08-22T17:31:14.291" v="279" actId="1076"/>
          <ac:cxnSpMkLst>
            <pc:docMk/>
            <pc:sldMk cId="360598217" sldId="438"/>
            <ac:cxnSpMk id="4102" creationId="{00000000-0000-0000-0000-000000000000}"/>
          </ac:cxnSpMkLst>
        </pc:cxnChg>
        <pc:cxnChg chg="mod">
          <ac:chgData name="Nicole Macagna" userId="8beb731d-5010-4f08-9d04-45e263977f82" providerId="ADAL" clId="{5E5640DC-92B2-4725-B730-9016D23AC053}" dt="2018-08-22T17:31:14.291" v="279" actId="1076"/>
          <ac:cxnSpMkLst>
            <pc:docMk/>
            <pc:sldMk cId="360598217" sldId="438"/>
            <ac:cxnSpMk id="4111" creationId="{00000000-0000-0000-0000-000000000000}"/>
          </ac:cxnSpMkLst>
        </pc:cxnChg>
        <pc:cxnChg chg="del mod">
          <ac:chgData name="Nicole Macagna" userId="8beb731d-5010-4f08-9d04-45e263977f82" providerId="ADAL" clId="{5E5640DC-92B2-4725-B730-9016D23AC053}" dt="2018-08-22T17:44:01.113" v="420" actId="478"/>
          <ac:cxnSpMkLst>
            <pc:docMk/>
            <pc:sldMk cId="360598217" sldId="438"/>
            <ac:cxnSpMk id="4118" creationId="{00000000-0000-0000-0000-000000000000}"/>
          </ac:cxnSpMkLst>
        </pc:cxnChg>
      </pc:sldChg>
      <pc:sldChg chg="addSp delSp modSp ord">
        <pc:chgData name="Nicole Macagna" userId="8beb731d-5010-4f08-9d04-45e263977f82" providerId="ADAL" clId="{5E5640DC-92B2-4725-B730-9016D23AC053}" dt="2018-08-22T18:41:58.216" v="773" actId="20577"/>
        <pc:sldMkLst>
          <pc:docMk/>
          <pc:sldMk cId="2719321063" sldId="439"/>
        </pc:sldMkLst>
        <pc:spChg chg="add mod">
          <ac:chgData name="Nicole Macagna" userId="8beb731d-5010-4f08-9d04-45e263977f82" providerId="ADAL" clId="{5E5640DC-92B2-4725-B730-9016D23AC053}" dt="2018-08-22T16:47:48.271" v="159" actId="1076"/>
          <ac:spMkLst>
            <pc:docMk/>
            <pc:sldMk cId="2719321063" sldId="439"/>
            <ac:spMk id="6" creationId="{BDA096F9-974E-4F4E-81BC-BD9CE96457CA}"/>
          </ac:spMkLst>
        </pc:spChg>
        <pc:spChg chg="add mod">
          <ac:chgData name="Nicole Macagna" userId="8beb731d-5010-4f08-9d04-45e263977f82" providerId="ADAL" clId="{5E5640DC-92B2-4725-B730-9016D23AC053}" dt="2018-08-22T16:47:51.443" v="160" actId="1076"/>
          <ac:spMkLst>
            <pc:docMk/>
            <pc:sldMk cId="2719321063" sldId="439"/>
            <ac:spMk id="7" creationId="{81A93506-DB65-4347-9EA8-477CB07E1F5C}"/>
          </ac:spMkLst>
        </pc:spChg>
        <pc:spChg chg="add mod">
          <ac:chgData name="Nicole Macagna" userId="8beb731d-5010-4f08-9d04-45e263977f82" providerId="ADAL" clId="{5E5640DC-92B2-4725-B730-9016D23AC053}" dt="2018-08-22T17:19:02.884" v="244" actId="1076"/>
          <ac:spMkLst>
            <pc:docMk/>
            <pc:sldMk cId="2719321063" sldId="439"/>
            <ac:spMk id="8" creationId="{2FDF4A43-5202-49FF-85B3-115D0EEF8B3A}"/>
          </ac:spMkLst>
        </pc:spChg>
        <pc:spChg chg="mod">
          <ac:chgData name="Nicole Macagna" userId="8beb731d-5010-4f08-9d04-45e263977f82" providerId="ADAL" clId="{5E5640DC-92B2-4725-B730-9016D23AC053}" dt="2018-08-22T15:53:13.927" v="136" actId="20577"/>
          <ac:spMkLst>
            <pc:docMk/>
            <pc:sldMk cId="2719321063" sldId="439"/>
            <ac:spMk id="6149" creationId="{00000000-0000-0000-0000-000000000000}"/>
          </ac:spMkLst>
        </pc:spChg>
        <pc:spChg chg="del">
          <ac:chgData name="Nicole Macagna" userId="8beb731d-5010-4f08-9d04-45e263977f82" providerId="ADAL" clId="{5E5640DC-92B2-4725-B730-9016D23AC053}" dt="2018-08-22T16:43:56.600" v="137" actId="478"/>
          <ac:spMkLst>
            <pc:docMk/>
            <pc:sldMk cId="2719321063" sldId="439"/>
            <ac:spMk id="6150" creationId="{00000000-0000-0000-0000-000000000000}"/>
          </ac:spMkLst>
        </pc:spChg>
        <pc:spChg chg="del mod">
          <ac:chgData name="Nicole Macagna" userId="8beb731d-5010-4f08-9d04-45e263977f82" providerId="ADAL" clId="{5E5640DC-92B2-4725-B730-9016D23AC053}" dt="2018-08-22T16:43:58.710" v="139" actId="478"/>
          <ac:spMkLst>
            <pc:docMk/>
            <pc:sldMk cId="2719321063" sldId="439"/>
            <ac:spMk id="6151" creationId="{00000000-0000-0000-0000-000000000000}"/>
          </ac:spMkLst>
        </pc:spChg>
      </pc:sldChg>
      <pc:sldChg chg="addSp delSp modSp delCm">
        <pc:chgData name="Nicole Macagna" userId="8beb731d-5010-4f08-9d04-45e263977f82" providerId="ADAL" clId="{5E5640DC-92B2-4725-B730-9016D23AC053}" dt="2018-08-24T15:58:23.538" v="856" actId="20577"/>
        <pc:sldMkLst>
          <pc:docMk/>
          <pc:sldMk cId="2245083713" sldId="441"/>
        </pc:sldMkLst>
        <pc:spChg chg="mod">
          <ac:chgData name="Nicole Macagna" userId="8beb731d-5010-4f08-9d04-45e263977f82" providerId="ADAL" clId="{5E5640DC-92B2-4725-B730-9016D23AC053}" dt="2018-08-22T15:40:59.899" v="91" actId="14100"/>
          <ac:spMkLst>
            <pc:docMk/>
            <pc:sldMk cId="2245083713" sldId="441"/>
            <ac:spMk id="4" creationId="{455A6834-7DFE-47F0-AAF4-00028FBCB83C}"/>
          </ac:spMkLst>
        </pc:spChg>
        <pc:spChg chg="mod">
          <ac:chgData name="Nicole Macagna" userId="8beb731d-5010-4f08-9d04-45e263977f82" providerId="ADAL" clId="{5E5640DC-92B2-4725-B730-9016D23AC053}" dt="2018-08-22T18:29:08.956" v="727" actId="1076"/>
          <ac:spMkLst>
            <pc:docMk/>
            <pc:sldMk cId="2245083713" sldId="441"/>
            <ac:spMk id="5" creationId="{B29D2089-A050-4721-B309-71AF4834CB30}"/>
          </ac:spMkLst>
        </pc:spChg>
        <pc:spChg chg="mod">
          <ac:chgData name="Nicole Macagna" userId="8beb731d-5010-4f08-9d04-45e263977f82" providerId="ADAL" clId="{5E5640DC-92B2-4725-B730-9016D23AC053}" dt="2018-08-22T18:17:08.788" v="709" actId="2711"/>
          <ac:spMkLst>
            <pc:docMk/>
            <pc:sldMk cId="2245083713" sldId="441"/>
            <ac:spMk id="7" creationId="{3BB28710-7BA9-45C1-9B8A-D8C90B2F308D}"/>
          </ac:spMkLst>
        </pc:spChg>
        <pc:spChg chg="mod">
          <ac:chgData name="Nicole Macagna" userId="8beb731d-5010-4f08-9d04-45e263977f82" providerId="ADAL" clId="{5E5640DC-92B2-4725-B730-9016D23AC053}" dt="2018-08-22T18:29:20.535" v="730" actId="1076"/>
          <ac:spMkLst>
            <pc:docMk/>
            <pc:sldMk cId="2245083713" sldId="441"/>
            <ac:spMk id="9" creationId="{E540E5E8-1423-4532-8A98-361400D1D02B}"/>
          </ac:spMkLst>
        </pc:spChg>
        <pc:spChg chg="mod">
          <ac:chgData name="Nicole Macagna" userId="8beb731d-5010-4f08-9d04-45e263977f82" providerId="ADAL" clId="{5E5640DC-92B2-4725-B730-9016D23AC053}" dt="2018-08-22T18:29:12.754" v="728" actId="1076"/>
          <ac:spMkLst>
            <pc:docMk/>
            <pc:sldMk cId="2245083713" sldId="441"/>
            <ac:spMk id="10" creationId="{84CC3260-3DBE-4196-B3C0-46723617EEC5}"/>
          </ac:spMkLst>
        </pc:spChg>
        <pc:spChg chg="mod">
          <ac:chgData name="Nicole Macagna" userId="8beb731d-5010-4f08-9d04-45e263977f82" providerId="ADAL" clId="{5E5640DC-92B2-4725-B730-9016D23AC053}" dt="2018-08-22T18:17:08.445" v="708" actId="2711"/>
          <ac:spMkLst>
            <pc:docMk/>
            <pc:sldMk cId="2245083713" sldId="441"/>
            <ac:spMk id="11" creationId="{D31FE706-0782-478D-B176-EE3F50BADE36}"/>
          </ac:spMkLst>
        </pc:spChg>
        <pc:spChg chg="add del mod">
          <ac:chgData name="Nicole Macagna" userId="8beb731d-5010-4f08-9d04-45e263977f82" providerId="ADAL" clId="{5E5640DC-92B2-4725-B730-9016D23AC053}" dt="2018-08-22T15:43:06.496" v="131" actId="1076"/>
          <ac:spMkLst>
            <pc:docMk/>
            <pc:sldMk cId="2245083713" sldId="441"/>
            <ac:spMk id="12" creationId="{08A83CFE-5A41-44F0-BFBC-792DE0E727F2}"/>
          </ac:spMkLst>
        </pc:spChg>
        <pc:spChg chg="mod">
          <ac:chgData name="Nicole Macagna" userId="8beb731d-5010-4f08-9d04-45e263977f82" providerId="ADAL" clId="{5E5640DC-92B2-4725-B730-9016D23AC053}" dt="2018-08-22T18:29:25.021" v="731" actId="1076"/>
          <ac:spMkLst>
            <pc:docMk/>
            <pc:sldMk cId="2245083713" sldId="441"/>
            <ac:spMk id="13" creationId="{528C9B44-3047-4037-8A16-5D5827B688B7}"/>
          </ac:spMkLst>
        </pc:spChg>
        <pc:spChg chg="mod">
          <ac:chgData name="Nicole Macagna" userId="8beb731d-5010-4f08-9d04-45e263977f82" providerId="ADAL" clId="{5E5640DC-92B2-4725-B730-9016D23AC053}" dt="2018-08-22T18:32:24.323" v="759" actId="1076"/>
          <ac:spMkLst>
            <pc:docMk/>
            <pc:sldMk cId="2245083713" sldId="441"/>
            <ac:spMk id="15" creationId="{6BBDB291-7676-4CC2-826B-A99D54062D21}"/>
          </ac:spMkLst>
        </pc:spChg>
        <pc:spChg chg="add mod">
          <ac:chgData name="Nicole Macagna" userId="8beb731d-5010-4f08-9d04-45e263977f82" providerId="ADAL" clId="{5E5640DC-92B2-4725-B730-9016D23AC053}" dt="2018-08-22T17:18:39.584" v="242" actId="20577"/>
          <ac:spMkLst>
            <pc:docMk/>
            <pc:sldMk cId="2245083713" sldId="441"/>
            <ac:spMk id="20" creationId="{4F3EAED7-AF42-48E0-BE72-D235CF2107F2}"/>
          </ac:spMkLst>
        </pc:spChg>
        <pc:cxnChg chg="mod">
          <ac:chgData name="Nicole Macagna" userId="8beb731d-5010-4f08-9d04-45e263977f82" providerId="ADAL" clId="{5E5640DC-92B2-4725-B730-9016D23AC053}" dt="2018-08-22T18:29:08.956" v="727" actId="1076"/>
          <ac:cxnSpMkLst>
            <pc:docMk/>
            <pc:sldMk cId="2245083713" sldId="441"/>
            <ac:cxnSpMk id="6" creationId="{D72E7BAD-CBD3-4FCC-A866-3CA8C87263AE}"/>
          </ac:cxnSpMkLst>
        </pc:cxnChg>
        <pc:cxnChg chg="mod">
          <ac:chgData name="Nicole Macagna" userId="8beb731d-5010-4f08-9d04-45e263977f82" providerId="ADAL" clId="{5E5640DC-92B2-4725-B730-9016D23AC053}" dt="2018-08-22T18:29:37.588" v="734" actId="14100"/>
          <ac:cxnSpMkLst>
            <pc:docMk/>
            <pc:sldMk cId="2245083713" sldId="441"/>
            <ac:cxnSpMk id="14" creationId="{2E8ADAC8-3C3B-4DAE-AE7E-05F14CBBA0A2}"/>
          </ac:cxnSpMkLst>
        </pc:cxnChg>
      </pc:sldChg>
      <pc:sldChg chg="addSp modSp">
        <pc:chgData name="Nicole Macagna" userId="8beb731d-5010-4f08-9d04-45e263977f82" providerId="ADAL" clId="{5E5640DC-92B2-4725-B730-9016D23AC053}" dt="2018-08-22T17:19:27.087" v="256" actId="20577"/>
        <pc:sldMkLst>
          <pc:docMk/>
          <pc:sldMk cId="2198379989" sldId="442"/>
        </pc:sldMkLst>
        <pc:spChg chg="add">
          <ac:chgData name="Nicole Macagna" userId="8beb731d-5010-4f08-9d04-45e263977f82" providerId="ADAL" clId="{5E5640DC-92B2-4725-B730-9016D23AC053}" dt="2018-08-22T17:19:13.664" v="245" actId="20577"/>
          <ac:spMkLst>
            <pc:docMk/>
            <pc:sldMk cId="2198379989" sldId="442"/>
            <ac:spMk id="6" creationId="{EC0F064E-E8ED-41BC-BEE3-3D7EE51D8737}"/>
          </ac:spMkLst>
        </pc:spChg>
        <pc:spChg chg="mod">
          <ac:chgData name="Nicole Macagna" userId="8beb731d-5010-4f08-9d04-45e263977f82" providerId="ADAL" clId="{5E5640DC-92B2-4725-B730-9016D23AC053}" dt="2018-08-22T17:19:27.087" v="256" actId="20577"/>
          <ac:spMkLst>
            <pc:docMk/>
            <pc:sldMk cId="2198379989" sldId="442"/>
            <ac:spMk id="6149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6:51:11.456" v="166" actId="1076"/>
          <ac:spMkLst>
            <pc:docMk/>
            <pc:sldMk cId="2198379989" sldId="442"/>
            <ac:spMk id="6150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6:55:07.165" v="175" actId="1076"/>
          <ac:spMkLst>
            <pc:docMk/>
            <pc:sldMk cId="2198379989" sldId="442"/>
            <ac:spMk id="6151" creationId="{00000000-0000-0000-0000-000000000000}"/>
          </ac:spMkLst>
        </pc:spChg>
      </pc:sldChg>
      <pc:sldChg chg="addSp modSp">
        <pc:chgData name="Nicole Macagna" userId="8beb731d-5010-4f08-9d04-45e263977f82" providerId="ADAL" clId="{5E5640DC-92B2-4725-B730-9016D23AC053}" dt="2018-08-22T17:20:39.473" v="263" actId="20577"/>
        <pc:sldMkLst>
          <pc:docMk/>
          <pc:sldMk cId="558805377" sldId="443"/>
        </pc:sldMkLst>
        <pc:spChg chg="add mod">
          <ac:chgData name="Nicole Macagna" userId="8beb731d-5010-4f08-9d04-45e263977f82" providerId="ADAL" clId="{5E5640DC-92B2-4725-B730-9016D23AC053}" dt="2018-08-22T17:20:39.473" v="263" actId="20577"/>
          <ac:spMkLst>
            <pc:docMk/>
            <pc:sldMk cId="558805377" sldId="443"/>
            <ac:spMk id="6" creationId="{9DCBEFE3-48AB-422E-BFF7-71E754E69124}"/>
          </ac:spMkLst>
        </pc:spChg>
        <pc:spChg chg="mod">
          <ac:chgData name="Nicole Macagna" userId="8beb731d-5010-4f08-9d04-45e263977f82" providerId="ADAL" clId="{5E5640DC-92B2-4725-B730-9016D23AC053}" dt="2018-08-22T16:51:32.329" v="171" actId="20577"/>
          <ac:spMkLst>
            <pc:docMk/>
            <pc:sldMk cId="558805377" sldId="443"/>
            <ac:spMk id="6149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6:51:36.862" v="172" actId="1076"/>
          <ac:spMkLst>
            <pc:docMk/>
            <pc:sldMk cId="558805377" sldId="443"/>
            <ac:spMk id="6150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6:51:54.848" v="173" actId="1076"/>
          <ac:spMkLst>
            <pc:docMk/>
            <pc:sldMk cId="558805377" sldId="443"/>
            <ac:spMk id="6151" creationId="{00000000-0000-0000-0000-000000000000}"/>
          </ac:spMkLst>
        </pc:spChg>
      </pc:sldChg>
      <pc:sldChg chg="addSp delSp modSp">
        <pc:chgData name="Nicole Macagna" userId="8beb731d-5010-4f08-9d04-45e263977f82" providerId="ADAL" clId="{5E5640DC-92B2-4725-B730-9016D23AC053}" dt="2018-08-22T17:23:38.052" v="265" actId="1076"/>
        <pc:sldMkLst>
          <pc:docMk/>
          <pc:sldMk cId="3997078255" sldId="444"/>
        </pc:sldMkLst>
        <pc:spChg chg="add mod">
          <ac:chgData name="Nicole Macagna" userId="8beb731d-5010-4f08-9d04-45e263977f82" providerId="ADAL" clId="{5E5640DC-92B2-4725-B730-9016D23AC053}" dt="2018-08-22T17:23:38.052" v="265" actId="1076"/>
          <ac:spMkLst>
            <pc:docMk/>
            <pc:sldMk cId="3997078255" sldId="444"/>
            <ac:spMk id="7" creationId="{7CF525D8-DA60-423C-97AB-1CE979ED3B42}"/>
          </ac:spMkLst>
        </pc:spChg>
        <pc:spChg chg="del">
          <ac:chgData name="Nicole Macagna" userId="8beb731d-5010-4f08-9d04-45e263977f82" providerId="ADAL" clId="{5E5640DC-92B2-4725-B730-9016D23AC053}" dt="2018-08-22T16:55:33.823" v="180" actId="478"/>
          <ac:spMkLst>
            <pc:docMk/>
            <pc:sldMk cId="3997078255" sldId="444"/>
            <ac:spMk id="6146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6:55:29.118" v="179" actId="20577"/>
          <ac:spMkLst>
            <pc:docMk/>
            <pc:sldMk cId="3997078255" sldId="444"/>
            <ac:spMk id="6149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6:55:58.189" v="183" actId="1076"/>
          <ac:spMkLst>
            <pc:docMk/>
            <pc:sldMk cId="3997078255" sldId="444"/>
            <ac:spMk id="6150" creationId="{00000000-0000-0000-0000-000000000000}"/>
          </ac:spMkLst>
        </pc:spChg>
        <pc:spChg chg="mod">
          <ac:chgData name="Nicole Macagna" userId="8beb731d-5010-4f08-9d04-45e263977f82" providerId="ADAL" clId="{5E5640DC-92B2-4725-B730-9016D23AC053}" dt="2018-08-22T16:56:02.361" v="184" actId="1076"/>
          <ac:spMkLst>
            <pc:docMk/>
            <pc:sldMk cId="3997078255" sldId="444"/>
            <ac:spMk id="6151" creationId="{00000000-0000-0000-0000-000000000000}"/>
          </ac:spMkLst>
        </pc:spChg>
      </pc:sldChg>
      <pc:sldChg chg="addSp modSp add">
        <pc:chgData name="Nicole Macagna" userId="8beb731d-5010-4f08-9d04-45e263977f82" providerId="ADAL" clId="{5E5640DC-92B2-4725-B730-9016D23AC053}" dt="2018-08-22T18:32:38.581" v="761" actId="20577"/>
        <pc:sldMkLst>
          <pc:docMk/>
          <pc:sldMk cId="3575395188" sldId="445"/>
        </pc:sldMkLst>
        <pc:spChg chg="add mod">
          <ac:chgData name="Nicole Macagna" userId="8beb731d-5010-4f08-9d04-45e263977f82" providerId="ADAL" clId="{5E5640DC-92B2-4725-B730-9016D23AC053}" dt="2018-08-22T18:32:38.581" v="761" actId="20577"/>
          <ac:spMkLst>
            <pc:docMk/>
            <pc:sldMk cId="3575395188" sldId="445"/>
            <ac:spMk id="6" creationId="{254A0624-89A6-4FE6-8212-71FDDA5A32AA}"/>
          </ac:spMkLst>
        </pc:spChg>
      </pc:sldChg>
      <pc:sldChg chg="addSp delSp modSp add addCm delCm modCm">
        <pc:chgData name="Nicole Macagna" userId="8beb731d-5010-4f08-9d04-45e263977f82" providerId="ADAL" clId="{5E5640DC-92B2-4725-B730-9016D23AC053}" dt="2018-08-24T16:07:21.437" v="952" actId="20577"/>
        <pc:sldMkLst>
          <pc:docMk/>
          <pc:sldMk cId="2802739092" sldId="446"/>
        </pc:sldMkLst>
        <pc:spChg chg="mod">
          <ac:chgData name="Nicole Macagna" userId="8beb731d-5010-4f08-9d04-45e263977f82" providerId="ADAL" clId="{5E5640DC-92B2-4725-B730-9016D23AC053}" dt="2018-08-22T18:06:25.147" v="656" actId="207"/>
          <ac:spMkLst>
            <pc:docMk/>
            <pc:sldMk cId="2802739092" sldId="446"/>
            <ac:spMk id="2" creationId="{82757E2E-6B6A-4F84-8B3B-AEEF0F17416A}"/>
          </ac:spMkLst>
        </pc:spChg>
        <pc:spChg chg="mod">
          <ac:chgData name="Nicole Macagna" userId="8beb731d-5010-4f08-9d04-45e263977f82" providerId="ADAL" clId="{5E5640DC-92B2-4725-B730-9016D23AC053}" dt="2018-08-24T16:07:17.435" v="951" actId="207"/>
          <ac:spMkLst>
            <pc:docMk/>
            <pc:sldMk cId="2802739092" sldId="446"/>
            <ac:spMk id="3" creationId="{C0698CF5-5F06-4AD2-B51E-799D3ADCC029}"/>
          </ac:spMkLst>
        </pc:spChg>
        <pc:spChg chg="add del">
          <ac:chgData name="Nicole Macagna" userId="8beb731d-5010-4f08-9d04-45e263977f82" providerId="ADAL" clId="{5E5640DC-92B2-4725-B730-9016D23AC053}" dt="2018-08-22T18:17:13.398" v="711" actId="478"/>
          <ac:spMkLst>
            <pc:docMk/>
            <pc:sldMk cId="2802739092" sldId="446"/>
            <ac:spMk id="4" creationId="{D810477E-5689-475B-9B8E-D3D6F5B79830}"/>
          </ac:spMkLst>
        </pc:spChg>
      </pc:sldChg>
      <pc:sldChg chg="modSp add">
        <pc:chgData name="Nicole Macagna" userId="8beb731d-5010-4f08-9d04-45e263977f82" providerId="ADAL" clId="{5E5640DC-92B2-4725-B730-9016D23AC053}" dt="2018-08-22T18:46:32.797" v="851" actId="20577"/>
        <pc:sldMkLst>
          <pc:docMk/>
          <pc:sldMk cId="2368754034" sldId="447"/>
        </pc:sldMkLst>
        <pc:spChg chg="mod">
          <ac:chgData name="Nicole Macagna" userId="8beb731d-5010-4f08-9d04-45e263977f82" providerId="ADAL" clId="{5E5640DC-92B2-4725-B730-9016D23AC053}" dt="2018-08-22T18:44:53.326" v="808" actId="20577"/>
          <ac:spMkLst>
            <pc:docMk/>
            <pc:sldMk cId="2368754034" sldId="447"/>
            <ac:spMk id="2" creationId="{82757E2E-6B6A-4F84-8B3B-AEEF0F17416A}"/>
          </ac:spMkLst>
        </pc:spChg>
        <pc:spChg chg="mod">
          <ac:chgData name="Nicole Macagna" userId="8beb731d-5010-4f08-9d04-45e263977f82" providerId="ADAL" clId="{5E5640DC-92B2-4725-B730-9016D23AC053}" dt="2018-08-22T18:46:32.797" v="851" actId="20577"/>
          <ac:spMkLst>
            <pc:docMk/>
            <pc:sldMk cId="2368754034" sldId="447"/>
            <ac:spMk id="3" creationId="{C0698CF5-5F06-4AD2-B51E-799D3ADCC0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07" y="0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215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07" y="8847215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DD931C95-467B-4A1F-BFF3-FF0BDF1B45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51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07" y="0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2C7B8-868C-48F0-ACF3-0F448B8F976C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6" y="4424404"/>
            <a:ext cx="5486709" cy="41902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215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07" y="8847215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A83C3-4F95-4190-8379-F5EE4652D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9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15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6215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4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53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4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50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004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723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355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1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1386CCC5-A628-4E00-A2E4-99702DA21212}" type="datetime3">
              <a:rPr lang="en-US" smtClean="0"/>
              <a:t>18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Product Management Flow Sheet_v0.1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AD505D15-6459-436B-8728-2A2C9F528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62400" y="1371600"/>
            <a:ext cx="4724400" cy="472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381000" y="1371600"/>
            <a:ext cx="2743200" cy="3581400"/>
          </a:xfrm>
        </p:spPr>
        <p:txBody>
          <a:bodyPr anchor="t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1440140" y="3694906"/>
            <a:ext cx="4648200" cy="1588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37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788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74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6129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5359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317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2CCFC-157C-48FF-B4DC-8C87CB9DE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204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D63C8-1C69-4C5C-B63C-803927731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27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48B6AC-2167-49F3-BAA6-5B90EC938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015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265AF-15CF-4046-B589-AC1EEA9E71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787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FB0BF-791E-4120-A4C4-D4891BB25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11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1C3BCD3C-390E-4A38-A382-399953AF7C9A}" type="datetime3">
              <a:rPr lang="en-US" smtClean="0"/>
              <a:t>18 September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Product Management Flow Sheet_v0.1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5E5E469-9E19-4C9A-A447-D3CB0C3C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19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47BA4-377B-4705-A911-D5D0D0B1E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136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43FC1-887E-4B45-84F1-284C6E1F7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684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8B815-9F7D-4AF6-92D6-4E1E322F3A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397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A7814-2885-4A92-8693-8BB8EB5BC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869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4393F-B2F1-480D-9BDC-D474A092E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341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71269-62DA-4A2A-9CEE-2E04EBA06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63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22588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51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441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348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298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783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01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6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8B5E575-E076-4196-A2CF-EDD59F885627}" type="datetime3">
              <a:rPr lang="en-US" smtClean="0"/>
              <a:t>18 September 2018</a:t>
            </a:fld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Product Management Flow Sheet_v0.1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230AA6D-6674-460F-B129-5B098C941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737600" y="152400"/>
            <a:ext cx="228600" cy="18634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79400" y="152400"/>
            <a:ext cx="8455025" cy="18634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79400" y="338742"/>
            <a:ext cx="8455025" cy="11309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737600" y="338742"/>
            <a:ext cx="228600" cy="11052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3" name="Picture 12" descr="MTN LOGO_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0"/>
            <a:ext cx="11699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52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A72638A-0D3F-4494-866D-CB9C772B4314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18 September 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Product Management Flow Sheet_v0.1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334122E-5BCC-489C-9AA9-6C685BFBB671}" type="datetime3">
              <a:rPr lang="en-US" smtClean="0">
                <a:solidFill>
                  <a:prstClr val="black">
                    <a:tint val="75000"/>
                  </a:prstClr>
                </a:solidFill>
              </a:rPr>
              <a:t>18 September 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Product Management Flow Sheet_v0.1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2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fld id="{95A00A56-CC95-49F7-AF7A-970A37185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39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856615" y="1490008"/>
            <a:ext cx="7589520" cy="1938992"/>
          </a:xfrm>
        </p:spPr>
        <p:txBody>
          <a:bodyPr wrap="square" anchor="t" anchorCtr="1">
            <a:spAutoFit/>
          </a:bodyPr>
          <a:lstStyle/>
          <a:p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Protocol Requirements for Product Holds/ Discontinuations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847725" y="4284663"/>
            <a:ext cx="7607300" cy="584775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MTN-035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1" y="155703"/>
            <a:ext cx="2959100" cy="102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7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3400" y="392668"/>
            <a:ext cx="8382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MTN-035 Product Use Management: </a:t>
            </a:r>
          </a:p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Reported use of non-study rectal medications or products, including personal lubricants and usual pre-RAI douches containing N-9*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</a:t>
            </a:r>
            <a:endParaRPr kumimoji="0" lang="en-US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0" name="AutoShape 4"/>
          <p:cNvSpPr>
            <a:spLocks noChangeArrowheads="1"/>
          </p:cNvSpPr>
          <p:nvPr/>
        </p:nvSpPr>
        <p:spPr bwMode="auto">
          <a:xfrm>
            <a:off x="3462268" y="2870200"/>
            <a:ext cx="2171700" cy="2057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3491706" y="3390900"/>
            <a:ext cx="2160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PERMANENTLY DISCONTINUE product.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9DCBEFE3-48AB-422E-BFF7-71E754E69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342588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Protocol Reference: Section 5.3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CDBAD9-6770-482E-B5CA-CBA9E1EA2727}"/>
              </a:ext>
            </a:extLst>
          </p:cNvPr>
          <p:cNvSpPr/>
          <p:nvPr/>
        </p:nvSpPr>
        <p:spPr>
          <a:xfrm>
            <a:off x="152400" y="5034929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*The use of non-study personal lubricants and usual pre-RAI douches that </a:t>
            </a:r>
            <a:r>
              <a:rPr lang="en-US" sz="1600" b="1" u="sng" dirty="0"/>
              <a:t>do not </a:t>
            </a:r>
            <a:r>
              <a:rPr lang="en-US" sz="1600" b="1" dirty="0"/>
              <a:t>contain N-9 is permitted during study participation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80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3400" y="392668"/>
            <a:ext cx="838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MTN-035 Product Use Management: </a:t>
            </a:r>
          </a:p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Participant is unable or unwilling to comply with required study procedures, or otherwise might be put at undue risk to their safety and well-being by continuing product use, according to the judgment of the IoR/designee 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0" name="AutoShape 4"/>
          <p:cNvSpPr>
            <a:spLocks noChangeArrowheads="1"/>
          </p:cNvSpPr>
          <p:nvPr/>
        </p:nvSpPr>
        <p:spPr bwMode="auto">
          <a:xfrm>
            <a:off x="3486150" y="3143459"/>
            <a:ext cx="2171700" cy="2057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3519871" y="3733800"/>
            <a:ext cx="2160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PERMANENTLY DISCONTINUE product.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CF525D8-DA60-423C-97AB-1CE979ED3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3526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Protocol Reference: Section 9.4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7078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ea typeface="ＭＳ Ｐゴシック" pitchFamily="34" charset="-128"/>
              </a:rPr>
              <a:t>Product Use Management: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ＭＳ Ｐゴシック" pitchFamily="34" charset="-128"/>
              </a:rPr>
              <a:t>Anorectal Sexually Transmitted Infections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685800" y="1752600"/>
            <a:ext cx="4038600" cy="2819400"/>
          </a:xfrm>
          <a:prstGeom prst="homePlate">
            <a:avLst>
              <a:gd name="adj" fmla="val 40738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780160" y="2133600"/>
            <a:ext cx="3124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HOLD</a:t>
            </a:r>
            <a:r>
              <a:rPr lang="en-US" sz="24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product and evaluate for GC/CT/HSV*; provide treatment as indicated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562600" y="6477000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i="1" dirty="0">
                <a:ea typeface="ＭＳ Ｐゴシック" pitchFamily="34" charset="-128"/>
              </a:rPr>
              <a:t>Protocol Reference: Section 9.5</a:t>
            </a:r>
          </a:p>
        </p:txBody>
      </p:sp>
      <p:cxnSp>
        <p:nvCxnSpPr>
          <p:cNvPr id="23560" name="AutoShape 12"/>
          <p:cNvCxnSpPr>
            <a:cxnSpLocks noChangeShapeType="1"/>
          </p:cNvCxnSpPr>
          <p:nvPr/>
        </p:nvCxnSpPr>
        <p:spPr bwMode="auto">
          <a:xfrm>
            <a:off x="4800600" y="32004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TextBox 3"/>
          <p:cNvSpPr txBox="1">
            <a:spLocks noChangeArrowheads="1"/>
          </p:cNvSpPr>
          <p:nvPr/>
        </p:nvSpPr>
        <p:spPr bwMode="auto">
          <a:xfrm>
            <a:off x="228600" y="5026534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ea typeface="ＭＳ Ｐゴシック" pitchFamily="34" charset="-128"/>
              </a:rPr>
              <a:t>*HSV 1/2 if applicable for sites with capacity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600" b="1" i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ea typeface="ＭＳ Ｐゴシック" pitchFamily="34" charset="-128"/>
              </a:rPr>
              <a:t>Treat per WHO guidelines, using observed single dose regimens whenever possible.</a:t>
            </a:r>
          </a:p>
        </p:txBody>
      </p:sp>
      <p:sp>
        <p:nvSpPr>
          <p:cNvPr id="23562" name="Rounded Rectangle 1"/>
          <p:cNvSpPr>
            <a:spLocks noChangeArrowheads="1"/>
          </p:cNvSpPr>
          <p:nvPr/>
        </p:nvSpPr>
        <p:spPr bwMode="auto">
          <a:xfrm>
            <a:off x="5708650" y="2133600"/>
            <a:ext cx="2668588" cy="220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5867400" y="2360613"/>
            <a:ext cx="2286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Rectally-applied medications should not be used.  Whenever possible, oral or parenteral medications should be used instead.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659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1268413" y="1295400"/>
            <a:ext cx="1600200" cy="152400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5719763" y="1752600"/>
            <a:ext cx="2128837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1397000" y="5181600"/>
            <a:ext cx="1333500" cy="13716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4102" name="AutoShape 5"/>
          <p:cNvCxnSpPr>
            <a:cxnSpLocks noChangeShapeType="1"/>
            <a:stCxn id="4099" idx="3"/>
            <a:endCxn id="4100" idx="1"/>
          </p:cNvCxnSpPr>
          <p:nvPr/>
        </p:nvCxnSpPr>
        <p:spPr bwMode="auto">
          <a:xfrm>
            <a:off x="2868613" y="2057400"/>
            <a:ext cx="2851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457200" y="304800"/>
            <a:ext cx="82296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MTN-035 Product Use Management: </a:t>
            </a:r>
            <a:r>
              <a:rPr kumimoji="0" lang="en-US" alt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HIV Infection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6005513" y="2286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2743200" y="1640919"/>
            <a:ext cx="2971800" cy="62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algn="ctr" eaLnBrk="1" hangingPunct="1">
              <a:spcBef>
                <a:spcPct val="0"/>
              </a:spcBef>
              <a:spcAft>
                <a:spcPct val="15000"/>
              </a:spcAft>
              <a:buNone/>
              <a:defRPr/>
            </a:pPr>
            <a:r>
              <a:rPr lang="en-US" altLang="en-US" sz="1600" b="1" dirty="0">
                <a:solidFill>
                  <a:srgbClr val="000000"/>
                </a:solidFill>
              </a:rPr>
              <a:t>– / – </a:t>
            </a: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OR –</a:t>
            </a:r>
          </a:p>
          <a:p>
            <a:pPr marL="285750" marR="0" lvl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5638800" y="1920875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CONTINUE product.</a:t>
            </a:r>
          </a:p>
        </p:txBody>
      </p:sp>
      <p:sp>
        <p:nvSpPr>
          <p:cNvPr id="4107" name="AutoShape 10"/>
          <p:cNvSpPr>
            <a:spLocks noChangeArrowheads="1"/>
          </p:cNvSpPr>
          <p:nvPr/>
        </p:nvSpPr>
        <p:spPr bwMode="auto">
          <a:xfrm>
            <a:off x="1293813" y="3276600"/>
            <a:ext cx="1539875" cy="13335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1295400" y="3429000"/>
            <a:ext cx="157638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HOLD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product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pending confirmatory testing.</a:t>
            </a:r>
          </a:p>
        </p:txBody>
      </p:sp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1317625" y="5562600"/>
            <a:ext cx="15017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PERMANENTLY DISCONTINUE product.</a:t>
            </a:r>
          </a:p>
        </p:txBody>
      </p:sp>
      <p:sp>
        <p:nvSpPr>
          <p:cNvPr id="4110" name="Rectangle 13"/>
          <p:cNvSpPr>
            <a:spLocks noChangeArrowheads="1"/>
          </p:cNvSpPr>
          <p:nvPr/>
        </p:nvSpPr>
        <p:spPr bwMode="auto">
          <a:xfrm>
            <a:off x="1279525" y="1828800"/>
            <a:ext cx="1579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HIV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Immunoassay*</a:t>
            </a:r>
          </a:p>
        </p:txBody>
      </p:sp>
      <p:cxnSp>
        <p:nvCxnSpPr>
          <p:cNvPr id="4111" name="AutoShape 14"/>
          <p:cNvCxnSpPr>
            <a:cxnSpLocks noChangeShapeType="1"/>
            <a:stCxn id="4099" idx="2"/>
            <a:endCxn id="4107" idx="2"/>
          </p:cNvCxnSpPr>
          <p:nvPr/>
        </p:nvCxnSpPr>
        <p:spPr bwMode="auto">
          <a:xfrm flipH="1">
            <a:off x="2063750" y="2819400"/>
            <a:ext cx="4763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5"/>
          <p:cNvCxnSpPr>
            <a:cxnSpLocks noChangeShapeType="1"/>
            <a:stCxn id="4107" idx="2"/>
            <a:endCxn id="4101" idx="2"/>
          </p:cNvCxnSpPr>
          <p:nvPr/>
        </p:nvCxnSpPr>
        <p:spPr bwMode="auto">
          <a:xfrm>
            <a:off x="2063750" y="4610100"/>
            <a:ext cx="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3" name="Rectangle 16"/>
          <p:cNvSpPr>
            <a:spLocks noChangeArrowheads="1"/>
          </p:cNvSpPr>
          <p:nvPr/>
        </p:nvSpPr>
        <p:spPr bwMode="auto">
          <a:xfrm>
            <a:off x="2218532" y="2608805"/>
            <a:ext cx="12811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algn="ctr" eaLnBrk="1" hangingPunct="1">
              <a:spcBef>
                <a:spcPct val="0"/>
              </a:spcBef>
              <a:buNone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+/+ OR </a:t>
            </a:r>
            <a:r>
              <a:rPr lang="en-US" altLang="en-US" sz="1200" b="1" dirty="0">
                <a:solidFill>
                  <a:srgbClr val="000000"/>
                </a:solidFill>
              </a:rPr>
              <a:t>+/–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14" name="Rectangle 17"/>
          <p:cNvSpPr>
            <a:spLocks noChangeArrowheads="1"/>
          </p:cNvSpPr>
          <p:nvPr/>
        </p:nvSpPr>
        <p:spPr bwMode="auto">
          <a:xfrm>
            <a:off x="2163075" y="4795949"/>
            <a:ext cx="434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Status after confirmatory testing = HIV infected</a:t>
            </a:r>
          </a:p>
        </p:txBody>
      </p:sp>
      <p:sp>
        <p:nvSpPr>
          <p:cNvPr id="4115" name="AutoShape 18"/>
          <p:cNvSpPr>
            <a:spLocks noChangeArrowheads="1"/>
          </p:cNvSpPr>
          <p:nvPr/>
        </p:nvSpPr>
        <p:spPr bwMode="auto">
          <a:xfrm>
            <a:off x="5719762" y="4058445"/>
            <a:ext cx="2128838" cy="60960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16" name="Rectangle 19"/>
          <p:cNvSpPr>
            <a:spLocks noChangeArrowheads="1"/>
          </p:cNvSpPr>
          <p:nvPr/>
        </p:nvSpPr>
        <p:spPr bwMode="auto">
          <a:xfrm>
            <a:off x="5638800" y="4227914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RESUME product.</a:t>
            </a:r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2781300" y="3281352"/>
            <a:ext cx="2895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Status after confirmatory testing =</a:t>
            </a:r>
          </a:p>
        </p:txBody>
      </p:sp>
      <p:grpSp>
        <p:nvGrpSpPr>
          <p:cNvPr id="4119" name="Group 22"/>
          <p:cNvGrpSpPr>
            <a:grpSpLocks/>
          </p:cNvGrpSpPr>
          <p:nvPr/>
        </p:nvGrpSpPr>
        <p:grpSpPr bwMode="auto">
          <a:xfrm>
            <a:off x="1725613" y="1430338"/>
            <a:ext cx="685800" cy="246062"/>
            <a:chOff x="384" y="805"/>
            <a:chExt cx="432" cy="155"/>
          </a:xfrm>
        </p:grpSpPr>
        <p:sp>
          <p:nvSpPr>
            <p:cNvPr id="4122" name="AutoShape 23"/>
            <p:cNvSpPr>
              <a:spLocks noChangeArrowheads="1"/>
            </p:cNvSpPr>
            <p:nvPr/>
          </p:nvSpPr>
          <p:spPr bwMode="auto">
            <a:xfrm>
              <a:off x="384" y="811"/>
              <a:ext cx="432" cy="144"/>
            </a:xfrm>
            <a:prstGeom prst="flowChartTermina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4123" name="Text Box 24"/>
            <p:cNvSpPr txBox="1">
              <a:spLocks noChangeArrowheads="1"/>
            </p:cNvSpPr>
            <p:nvPr/>
          </p:nvSpPr>
          <p:spPr bwMode="auto">
            <a:xfrm>
              <a:off x="409" y="805"/>
              <a:ext cx="38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START</a:t>
              </a:r>
            </a:p>
          </p:txBody>
        </p:sp>
      </p:grpSp>
      <p:sp>
        <p:nvSpPr>
          <p:cNvPr id="4121" name="Text Box 22"/>
          <p:cNvSpPr txBox="1">
            <a:spLocks noChangeArrowheads="1"/>
          </p:cNvSpPr>
          <p:nvPr/>
        </p:nvSpPr>
        <p:spPr bwMode="auto">
          <a:xfrm>
            <a:off x="5334000" y="5767456"/>
            <a:ext cx="3505200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*CLIA certified labs may perform 1 rapid test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1" i="1" dirty="0" err="1">
                <a:solidFill>
                  <a:srgbClr val="000000"/>
                </a:solidFill>
              </a:rPr>
              <a:t>Ind</a:t>
            </a:r>
            <a:r>
              <a:rPr lang="en-US" altLang="en-US" sz="1200" b="1" i="1" dirty="0">
                <a:solidFill>
                  <a:srgbClr val="000000"/>
                </a:solidFill>
              </a:rPr>
              <a:t>: indeterminate test results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LC: Laboratory Center</a:t>
            </a:r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1A9865A6-9F6B-4ADD-89BB-1C992150A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236" y="2833185"/>
            <a:ext cx="22502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+ OR </a:t>
            </a:r>
            <a:r>
              <a:rPr kumimoji="0" lang="en-US" alt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Ind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ECB74F0-5C05-468D-97EA-1CC0C537290C}"/>
              </a:ext>
            </a:extLst>
          </p:cNvPr>
          <p:cNvCxnSpPr>
            <a:cxnSpLocks/>
          </p:cNvCxnSpPr>
          <p:nvPr/>
        </p:nvCxnSpPr>
        <p:spPr bwMode="auto">
          <a:xfrm>
            <a:off x="2696370" y="3604244"/>
            <a:ext cx="3018630" cy="98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A951D6-753D-409E-8E6C-AAB55057E0E1}"/>
              </a:ext>
            </a:extLst>
          </p:cNvPr>
          <p:cNvCxnSpPr>
            <a:cxnSpLocks/>
          </p:cNvCxnSpPr>
          <p:nvPr/>
        </p:nvCxnSpPr>
        <p:spPr bwMode="auto">
          <a:xfrm>
            <a:off x="2547146" y="4433888"/>
            <a:ext cx="316785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289FBDF-14C6-45DE-8517-28599D5D2A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3267516"/>
            <a:ext cx="2158171" cy="62184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8A0CD00-BF78-4C60-8CE6-E5F398129743}"/>
              </a:ext>
            </a:extLst>
          </p:cNvPr>
          <p:cNvSpPr txBox="1"/>
          <p:nvPr/>
        </p:nvSpPr>
        <p:spPr>
          <a:xfrm>
            <a:off x="5867400" y="3429000"/>
            <a:ext cx="1576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</a:rPr>
              <a:t>Consult LC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75B682-D814-49EF-BB4A-8572699507F6}"/>
              </a:ext>
            </a:extLst>
          </p:cNvPr>
          <p:cNvSpPr/>
          <p:nvPr/>
        </p:nvSpPr>
        <p:spPr>
          <a:xfrm>
            <a:off x="3671472" y="3637993"/>
            <a:ext cx="17581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b="1" dirty="0">
                <a:solidFill>
                  <a:srgbClr val="000000"/>
                </a:solidFill>
                <a:latin typeface="+mj-lt"/>
              </a:rPr>
              <a:t>– </a:t>
            </a:r>
            <a:r>
              <a:rPr lang="en-US" altLang="en-US" sz="1200" b="1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OR </a:t>
            </a:r>
            <a:r>
              <a:rPr lang="en-US" altLang="en-US" sz="1200" b="1" dirty="0" err="1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ind</a:t>
            </a:r>
            <a:endParaRPr lang="en-US" sz="1200" dirty="0"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7D682D-B25C-49AF-97DC-871C008F98E9}"/>
              </a:ext>
            </a:extLst>
          </p:cNvPr>
          <p:cNvSpPr txBox="1"/>
          <p:nvPr/>
        </p:nvSpPr>
        <p:spPr>
          <a:xfrm>
            <a:off x="3499643" y="4418916"/>
            <a:ext cx="175815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+mj-lt"/>
              </a:rPr>
              <a:t>HIV uninfected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598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7E2E-6B6A-4F84-8B3B-AEEF0F17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b="1" kern="1200" dirty="0">
                <a:solidFill>
                  <a:srgbClr val="000000"/>
                </a:solidFill>
                <a:latin typeface="Arial" charset="0"/>
                <a:cs typeface="+mn-cs"/>
              </a:rPr>
              <a:t>MTN-035 Product Use Management:</a:t>
            </a:r>
            <a:br>
              <a:rPr lang="en-US" altLang="en-US" sz="2700" b="1" kern="1200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altLang="en-US" sz="2700" b="1" kern="1200" dirty="0">
                <a:solidFill>
                  <a:srgbClr val="FF0000"/>
                </a:solidFill>
                <a:latin typeface="Arial" charset="0"/>
                <a:cs typeface="+mn-cs"/>
              </a:rPr>
              <a:t>Co-Enrollment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98CF5-5F06-4AD2-B51E-799D3ADCC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200" kern="1200" dirty="0">
                <a:solidFill>
                  <a:srgbClr val="000000"/>
                </a:solidFill>
                <a:latin typeface="+mj-lt"/>
              </a:rPr>
              <a:t>If co-enrollment in another study is identified, obtain as much information as possible about the other study from the participant and</a:t>
            </a:r>
            <a:r>
              <a:rPr lang="en-US" altLang="en-US" sz="2200" kern="1200" dirty="0">
                <a:latin typeface="+mj-lt"/>
              </a:rPr>
              <a:t>/or </a:t>
            </a:r>
            <a:r>
              <a:rPr lang="en-US" altLang="en-US" sz="2200" kern="1200" dirty="0">
                <a:solidFill>
                  <a:srgbClr val="000000"/>
                </a:solidFill>
                <a:latin typeface="+mj-lt"/>
              </a:rPr>
              <a:t>the other study team</a:t>
            </a:r>
            <a:r>
              <a:rPr lang="en-US" altLang="en-US" sz="2200" kern="1200" dirty="0">
                <a:latin typeface="+mj-lt"/>
              </a:rPr>
              <a:t>, if possible</a:t>
            </a:r>
            <a:r>
              <a:rPr lang="en-US" altLang="en-US" sz="2200" kern="1200" dirty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en-US" altLang="en-US" sz="2200" kern="1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200" kern="1200" dirty="0">
                <a:latin typeface="+mj-lt"/>
              </a:rPr>
              <a:t>HOLD product upon identification of co-enrollment </a:t>
            </a:r>
            <a:r>
              <a:rPr lang="en-US" altLang="en-US" sz="2200" i="1" kern="1200" dirty="0">
                <a:latin typeface="+mj-lt"/>
              </a:rPr>
              <a:t>unless</a:t>
            </a:r>
            <a:r>
              <a:rPr lang="en-US" altLang="en-US" sz="2200" kern="1200" dirty="0">
                <a:latin typeface="+mj-lt"/>
              </a:rPr>
              <a:t> the other study is known to not involve a drug, device, vaccine, etc., and/or confirmation is available from the other study team that the participant is not using any of these as part of their participation in the study.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en-US" altLang="en-US" sz="2200" kern="1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200" kern="1200" dirty="0">
                <a:solidFill>
                  <a:srgbClr val="000000"/>
                </a:solidFill>
                <a:latin typeface="+mj-lt"/>
              </a:rPr>
              <a:t>CONSULT the </a:t>
            </a:r>
            <a:r>
              <a:rPr lang="en-US" altLang="en-US" sz="2200" kern="1200" dirty="0">
                <a:latin typeface="+mj-lt"/>
              </a:rPr>
              <a:t>IoR and PSRT</a:t>
            </a:r>
            <a:r>
              <a:rPr lang="en-US" altLang="en-US" sz="2200" b="1" kern="1200" dirty="0">
                <a:latin typeface="+mj-lt"/>
              </a:rPr>
              <a:t> </a:t>
            </a:r>
            <a:r>
              <a:rPr lang="en-US" altLang="en-US" sz="2200" kern="1200" dirty="0">
                <a:latin typeface="+mj-lt"/>
              </a:rPr>
              <a:t>on further management of the participant and/or approval.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en-US" altLang="en-US" sz="2200" kern="1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200" kern="1200" dirty="0">
                <a:solidFill>
                  <a:srgbClr val="000000"/>
                </a:solidFill>
                <a:latin typeface="+mj-lt"/>
              </a:rPr>
              <a:t>Schedule the participant to return when a response from the PSRT is expected.</a:t>
            </a:r>
          </a:p>
        </p:txBody>
      </p:sp>
    </p:spTree>
    <p:extLst>
      <p:ext uri="{BB962C8B-B14F-4D97-AF65-F5344CB8AC3E}">
        <p14:creationId xmlns:p14="http://schemas.microsoft.com/office/powerpoint/2010/main" val="2802739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7E2E-6B6A-4F84-8B3B-AEEF0F17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700" b="1" kern="1200" dirty="0">
                <a:solidFill>
                  <a:srgbClr val="000000"/>
                </a:solidFill>
                <a:latin typeface="Arial" charset="0"/>
                <a:cs typeface="+mn-cs"/>
              </a:rPr>
              <a:t>MTN-035 Product Use Management:</a:t>
            </a:r>
            <a:br>
              <a:rPr lang="en-US" altLang="en-US" sz="2700" b="1" kern="1200" dirty="0">
                <a:solidFill>
                  <a:srgbClr val="000000"/>
                </a:solidFill>
                <a:latin typeface="Arial" charset="0"/>
                <a:cs typeface="+mn-cs"/>
              </a:rPr>
            </a:br>
            <a:r>
              <a:rPr lang="en-US" altLang="en-US" sz="2700" b="1" kern="1200" dirty="0">
                <a:solidFill>
                  <a:srgbClr val="FF0000"/>
                </a:solidFill>
                <a:latin typeface="Arial" charset="0"/>
                <a:cs typeface="+mn-cs"/>
              </a:rPr>
              <a:t>Study Compliance &amp; Safety Concerns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98CF5-5F06-4AD2-B51E-799D3ADCC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400" kern="1200" dirty="0">
                <a:solidFill>
                  <a:srgbClr val="000000"/>
                </a:solidFill>
                <a:latin typeface="+mj-lt"/>
              </a:rPr>
              <a:t>HOLD product if a participant: is unable or unwilling to comply with required study procedures, or might be put at undue risk to his/her safety and wellbeing by continuing product use, per </a:t>
            </a:r>
            <a:r>
              <a:rPr lang="en-US" altLang="en-US" sz="2400" kern="1200" dirty="0" err="1">
                <a:solidFill>
                  <a:srgbClr val="000000"/>
                </a:solidFill>
                <a:latin typeface="+mj-lt"/>
              </a:rPr>
              <a:t>IoR</a:t>
            </a:r>
            <a:r>
              <a:rPr lang="en-US" altLang="en-US" sz="2400" kern="1200" dirty="0">
                <a:solidFill>
                  <a:srgbClr val="000000"/>
                </a:solidFill>
                <a:latin typeface="+mj-lt"/>
              </a:rPr>
              <a:t>/designee judgment.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en-US" altLang="en-US" sz="2400" kern="1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400" kern="1200" dirty="0">
                <a:solidFill>
                  <a:srgbClr val="000000"/>
                </a:solidFill>
                <a:latin typeface="+mj-lt"/>
              </a:rPr>
              <a:t>CONSULT the PSRT on all product holds instituted for this reason for further guidance on resuming product use, continuing the temporary hold, or progressing to permanent discontinuation.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None/>
            </a:pPr>
            <a:endParaRPr lang="en-US" altLang="en-US" sz="2400" kern="1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altLang="en-US" sz="2400" kern="1200" dirty="0">
                <a:solidFill>
                  <a:srgbClr val="000000"/>
                </a:solidFill>
                <a:latin typeface="+mj-lt"/>
              </a:rPr>
              <a:t>If the underlying reason for the product hold resolves, CONSULT the PSRT to resume study product.</a:t>
            </a:r>
          </a:p>
        </p:txBody>
      </p:sp>
    </p:spTree>
    <p:extLst>
      <p:ext uri="{BB962C8B-B14F-4D97-AF65-F5344CB8AC3E}">
        <p14:creationId xmlns:p14="http://schemas.microsoft.com/office/powerpoint/2010/main" val="236875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16" y="1828800"/>
            <a:ext cx="8686800" cy="4785232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Identify the conditions that would necessitate a product hold or discontinuation</a:t>
            </a:r>
          </a:p>
          <a:p>
            <a:pPr marL="0" indent="0" eaLnBrk="1" hangingPunct="1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Review conditions that require follow-up, per protocol, before resumption of product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736" y="165798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Product Hold vs.</a:t>
            </a:r>
            <a:b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Permanent Discontinuation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95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product holds will be temporary, with product use ultimately resumed</a:t>
            </a:r>
          </a:p>
          <a:p>
            <a:pPr lvl="1"/>
            <a:r>
              <a:rPr lang="en-US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for anorectal STIs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holds become permanent discontinuations</a:t>
            </a:r>
          </a:p>
          <a:p>
            <a:pPr lvl="1"/>
            <a:r>
              <a:rPr lang="en-US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for confirmed positive HIV status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are clinical, meaning they are initiated by study staff</a:t>
            </a:r>
          </a:p>
        </p:txBody>
      </p:sp>
    </p:spTree>
    <p:extLst>
      <p:ext uri="{BB962C8B-B14F-4D97-AF65-F5344CB8AC3E}">
        <p14:creationId xmlns:p14="http://schemas.microsoft.com/office/powerpoint/2010/main" val="372171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Criteria for Permanent Discontinuation of Study Product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4788"/>
            <a:ext cx="8686800" cy="509321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 participant will be </a:t>
            </a:r>
            <a:r>
              <a:rPr lang="en-US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permanently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discontinued from all study product use by the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IoR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/designee for any of the following reasons: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Acquisition of HIV infection (confirmed)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Pregnancy </a:t>
            </a:r>
            <a:r>
              <a:rPr lang="en-US" altLang="en-US" sz="2400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(per positive urine test)</a:t>
            </a:r>
            <a:endParaRPr lang="en-US" sz="2400" strike="sngStrike" dirty="0">
              <a:solidFill>
                <a:srgbClr val="7400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use of non-study rectal medications or products, including personal lubricants and usual pre-RAI douches containing N-9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Allergic reaction to study product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Unwillingness to comply with required study procedures or, at IoR/designee discretion, risk to safety/well-being per IoR/designee discretion</a:t>
            </a: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rgbClr val="740074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154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Criteria for Temporary Discontinuation of Study Product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70903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 participant will be </a:t>
            </a:r>
            <a:r>
              <a:rPr lang="en-US" altLang="en-US" sz="3000" b="1" u="sng" dirty="0">
                <a:latin typeface="Arial" panose="020B0604020202020204" pitchFamily="34" charset="0"/>
                <a:cs typeface="Arial" panose="020B0604020202020204" pitchFamily="34" charset="0"/>
              </a:rPr>
              <a:t>temporarily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discontinued from all study product use by the </a:t>
            </a:r>
            <a:r>
              <a:rPr lang="en-US" alt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IoR</a:t>
            </a:r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/designee and a PSRT query submitted for any the following reasons: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HIV rapid test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Acquisition of an anorectal STI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400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 3 or 4 Adverse Event (AE)</a:t>
            </a: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rgbClr val="740074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05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455A6834-7DFE-47F0-AAF4-00028FBCB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63" y="1320820"/>
            <a:ext cx="1981200" cy="1955780"/>
          </a:xfrm>
          <a:prstGeom prst="diamond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B29D2089-A050-4721-B309-71AF4834C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857385"/>
            <a:ext cx="2590800" cy="882650"/>
          </a:xfrm>
          <a:prstGeom prst="homePlate">
            <a:avLst>
              <a:gd name="adj" fmla="val 87305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D72E7BAD-CBD3-4FCC-A866-3CA8C87263AE}"/>
              </a:ext>
            </a:extLst>
          </p:cNvPr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3890963" y="2298710"/>
            <a:ext cx="16716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 Box 5">
            <a:extLst>
              <a:ext uri="{FF2B5EF4-FFF2-40B4-BE49-F238E27FC236}">
                <a16:creationId xmlns:a16="http://schemas.microsoft.com/office/drawing/2014/main" id="{3BB28710-7BA9-45C1-9B8A-D8C90B2F3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ea typeface="ＭＳ Ｐゴシック" pitchFamily="34" charset="-128"/>
              </a:rPr>
              <a:t>Product Use Management: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ea typeface="ＭＳ Ｐゴシック" pitchFamily="34" charset="-128"/>
              </a:rPr>
              <a:t>Grade 1 and Grade 2 Adverse Events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61384428-5847-422D-989D-401E6933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540E5E8-1423-4532-8A98-361400D1D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882" y="2057873"/>
            <a:ext cx="8826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15000"/>
              </a:spcAft>
            </a:pPr>
            <a:r>
              <a:rPr lang="en-US" sz="1400" b="1" dirty="0">
                <a:solidFill>
                  <a:srgbClr val="000000"/>
                </a:solidFill>
                <a:ea typeface="ＭＳ Ｐゴシック" pitchFamily="34" charset="-128"/>
              </a:rPr>
              <a:t>No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84CC3260-3DBE-4196-B3C0-46723617E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025" y="2179874"/>
            <a:ext cx="22987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CONTINUE product</a:t>
            </a:r>
            <a:endParaRPr lang="en-US" sz="1200" b="1" dirty="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D31FE706-0782-478D-B176-EE3F50BAD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593" y="1741933"/>
            <a:ext cx="16229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Addressed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protocol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Section 9.5 – 9.7?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08A83CFE-5A41-44F0-BFBC-792DE0E72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3794" y="3543824"/>
            <a:ext cx="438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528C9B44-3047-4037-8A16-5D5827B68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2326" y="4038600"/>
            <a:ext cx="1333500" cy="13716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E8ADAC8-3C3B-4DAE-AE7E-05F14CBBA0A2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2886481" y="3247435"/>
            <a:ext cx="22595" cy="79116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3">
            <a:extLst>
              <a:ext uri="{FF2B5EF4-FFF2-40B4-BE49-F238E27FC236}">
                <a16:creationId xmlns:a16="http://schemas.microsoft.com/office/drawing/2014/main" id="{6BBDB291-7676-4CC2-826B-A99D54062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930" y="4181399"/>
            <a:ext cx="1333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Follow guidance in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relevant protocol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section 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4F3EAED7-AF42-48E0-BE72-D235CF210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8831" y="6415881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Protocol Reference: Section 9.4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7EBEF459-FCE9-4C97-9C33-D0157A5F5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07" y="5763307"/>
            <a:ext cx="883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ea typeface="ＭＳ Ｐゴシック" pitchFamily="34" charset="-128"/>
              </a:rPr>
              <a:t>If IoR opts to HOLD, PSRT should be notified</a:t>
            </a:r>
          </a:p>
        </p:txBody>
      </p:sp>
    </p:spTree>
    <p:extLst>
      <p:ext uri="{BB962C8B-B14F-4D97-AF65-F5344CB8AC3E}">
        <p14:creationId xmlns:p14="http://schemas.microsoft.com/office/powerpoint/2010/main" val="224508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57200" y="392668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MTN-035 Product Use Management: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Grade 3 and 4 Adverse Events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AutoShape 14">
            <a:extLst>
              <a:ext uri="{FF2B5EF4-FFF2-40B4-BE49-F238E27FC236}">
                <a16:creationId xmlns:a16="http://schemas.microsoft.com/office/drawing/2014/main" id="{BDA096F9-974E-4F4E-81BC-BD9CE9645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362200"/>
            <a:ext cx="2438400" cy="2133600"/>
          </a:xfrm>
          <a:prstGeom prst="hexagon">
            <a:avLst>
              <a:gd name="adj" fmla="val 28869"/>
              <a:gd name="vf" fmla="val 11547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81A93506-DB65-4347-9EA8-477CB07E1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806" y="2890391"/>
            <a:ext cx="157638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HOLD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product.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CONSULT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PSRT</a:t>
            </a:r>
            <a:r>
              <a:rPr lang="en-US" altLang="en-US" sz="1600" dirty="0"/>
              <a:t>.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2FDF4A43-5202-49FF-85B3-115D0EEF8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9508" y="63526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Protocol Reference: Section 9.4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932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3400" y="392668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MTN-035 Product Use Management: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Confirmed HIV-1/2 Infection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0" name="AutoShape 4"/>
          <p:cNvSpPr>
            <a:spLocks noChangeArrowheads="1"/>
          </p:cNvSpPr>
          <p:nvPr/>
        </p:nvSpPr>
        <p:spPr bwMode="auto">
          <a:xfrm>
            <a:off x="3486150" y="2400300"/>
            <a:ext cx="2171700" cy="2057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3497262" y="2971800"/>
            <a:ext cx="2160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PERMANENTLY DISCONTINUE product.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C0F064E-E8ED-41BC-BEE3-3D7EE51D8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8831" y="6415881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Protocol Reference: Section 9.4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37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005513" y="265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33400" y="392668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MTN-035 Product Use Management: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 dirty="0">
                <a:solidFill>
                  <a:srgbClr val="FF0000"/>
                </a:solidFill>
              </a:rPr>
              <a:t>Pregnancy 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0" name="AutoShape 4"/>
          <p:cNvSpPr>
            <a:spLocks noChangeArrowheads="1"/>
          </p:cNvSpPr>
          <p:nvPr/>
        </p:nvSpPr>
        <p:spPr bwMode="auto">
          <a:xfrm>
            <a:off x="3486150" y="2400300"/>
            <a:ext cx="2171700" cy="2057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3497262" y="2971800"/>
            <a:ext cx="21605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PERMANENTLY DISCONTINUE product.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4A0624-89A6-4FE6-8212-71FDDA5A3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465332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Protocol Reference: Section 9.4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3951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61d8a3e7-4184-4e7d-9c93-462baf318fb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Fals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4_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C1F72D8C60384CB08FC8715FFFCAF4" ma:contentTypeVersion="" ma:contentTypeDescription="Create a new document." ma:contentTypeScope="" ma:versionID="c78e1ec9278179579b96b96b16ef1fd7">
  <xsd:schema xmlns:xsd="http://www.w3.org/2001/XMLSchema" xmlns:xs="http://www.w3.org/2001/XMLSchema" xmlns:p="http://schemas.microsoft.com/office/2006/metadata/properties" xmlns:ns2="0a436126-a861-4d2f-9522-4630946d9775" xmlns:ns3="0cdb9d7b-3bdb-4b1c-be50-7737cb6ee7a2" targetNamespace="http://schemas.microsoft.com/office/2006/metadata/properties" ma:root="true" ma:fieldsID="1640c92cbdf6a5c523aa9d66c5212dbf" ns2:_="" ns3:_="">
    <xsd:import namespace="0a436126-a861-4d2f-9522-4630946d9775"/>
    <xsd:import namespace="0cdb9d7b-3bdb-4b1c-be50-7737cb6ee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36126-a861-4d2f-9522-4630946d9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b9d7b-3bdb-4b1c-be50-7737cb6ee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1B8F70-3FE8-40C4-B575-DBAD28A2BA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a436126-a861-4d2f-9522-4630946d9775"/>
    <ds:schemaRef ds:uri="0cdb9d7b-3bdb-4b1c-be50-7737cb6ee7a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196883-0DAC-42AD-807D-117FB333AE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36126-a861-4d2f-9522-4630946d9775"/>
    <ds:schemaRef ds:uri="0cdb9d7b-3bdb-4b1c-be50-7737cb6ee7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1D93F6-AFC0-4AE0-A71C-7916A41A29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3987</TotalTime>
  <Words>791</Words>
  <Application>Microsoft Office PowerPoint</Application>
  <PresentationFormat>On-screen Show (4:3)</PresentationFormat>
  <Paragraphs>110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Candara</vt:lpstr>
      <vt:lpstr>Times New Roman</vt:lpstr>
      <vt:lpstr>Wingdings</vt:lpstr>
      <vt:lpstr>4_Quadrant</vt:lpstr>
      <vt:lpstr>3_Office Theme</vt:lpstr>
      <vt:lpstr>Office Theme</vt:lpstr>
      <vt:lpstr>Default Design</vt:lpstr>
      <vt:lpstr>Protocol Requirements for Product Holds/ Discontinuations</vt:lpstr>
      <vt:lpstr>Objectives</vt:lpstr>
      <vt:lpstr>Product Hold vs. Permanent Discontinuation</vt:lpstr>
      <vt:lpstr>Criteria for Permanent Discontinuation of Study Product</vt:lpstr>
      <vt:lpstr>Criteria for Temporary Discontinuation of Study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MTN-035 Product Use Management: Co-Enrollment</vt:lpstr>
      <vt:lpstr>MTN-035 Product Use Management: Study Compliance &amp; Safety Concerns</vt:lpstr>
    </vt:vector>
  </TitlesOfParts>
  <Company>MTN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Microbicides 2008</dc:title>
  <dc:creator>rullcm</dc:creator>
  <cp:lastModifiedBy>FHI 360</cp:lastModifiedBy>
  <cp:revision>295</cp:revision>
  <cp:lastPrinted>2014-09-26T13:04:48Z</cp:lastPrinted>
  <dcterms:created xsi:type="dcterms:W3CDTF">2008-01-29T12:38:48Z</dcterms:created>
  <dcterms:modified xsi:type="dcterms:W3CDTF">2018-09-18T17:40:11Z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0x01010085C1F72D8C60384CB08FC8715FFFCAF4</vt:lpwstr>
  </property>
</Properties>
</file>